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B8541C-C8B6-4434-9AA9-73A8E33C2849}" v="38" dt="2024-11-06T11:15:42.3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33" d="100"/>
          <a:sy n="33" d="100"/>
        </p:scale>
        <p:origin x="7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ih Güven" userId="3adde102-9349-4487-85c0-91308fdb2e65" providerId="ADAL" clId="{B8B8541C-C8B6-4434-9AA9-73A8E33C2849}"/>
    <pc:docChg chg="undo redo custSel modSld">
      <pc:chgData name="Talih Güven" userId="3adde102-9349-4487-85c0-91308fdb2e65" providerId="ADAL" clId="{B8B8541C-C8B6-4434-9AA9-73A8E33C2849}" dt="2024-11-06T11:15:44.794" v="860"/>
      <pc:docMkLst>
        <pc:docMk/>
      </pc:docMkLst>
      <pc:sldChg chg="addSp delSp modSp mod">
        <pc:chgData name="Talih Güven" userId="3adde102-9349-4487-85c0-91308fdb2e65" providerId="ADAL" clId="{B8B8541C-C8B6-4434-9AA9-73A8E33C2849}" dt="2024-11-06T11:15:44.794" v="860"/>
        <pc:sldMkLst>
          <pc:docMk/>
          <pc:sldMk cId="2058603921" sldId="256"/>
        </pc:sldMkLst>
        <pc:spChg chg="mod topLvl">
          <ac:chgData name="Talih Güven" userId="3adde102-9349-4487-85c0-91308fdb2e65" providerId="ADAL" clId="{B8B8541C-C8B6-4434-9AA9-73A8E33C2849}" dt="2024-11-06T10:55:40.989" v="138" actId="165"/>
          <ac:spMkLst>
            <pc:docMk/>
            <pc:sldMk cId="2058603921" sldId="256"/>
            <ac:spMk id="42" creationId="{8BED6AF4-69A1-C56E-6C02-0D71B9B1FE3E}"/>
          </ac:spMkLst>
        </pc:spChg>
        <pc:spChg chg="mod topLvl">
          <ac:chgData name="Talih Güven" userId="3adde102-9349-4487-85c0-91308fdb2e65" providerId="ADAL" clId="{B8B8541C-C8B6-4434-9AA9-73A8E33C2849}" dt="2024-11-06T10:56:19.826" v="143" actId="207"/>
          <ac:spMkLst>
            <pc:docMk/>
            <pc:sldMk cId="2058603921" sldId="256"/>
            <ac:spMk id="43" creationId="{602BECA3-8240-7754-9FC3-7FEDF825989D}"/>
          </ac:spMkLst>
        </pc:spChg>
        <pc:spChg chg="add del mod topLvl">
          <ac:chgData name="Talih Güven" userId="3adde102-9349-4487-85c0-91308fdb2e65" providerId="ADAL" clId="{B8B8541C-C8B6-4434-9AA9-73A8E33C2849}" dt="2024-11-06T10:56:12.098" v="142" actId="207"/>
          <ac:spMkLst>
            <pc:docMk/>
            <pc:sldMk cId="2058603921" sldId="256"/>
            <ac:spMk id="44" creationId="{04DD2A57-061E-F592-F6D2-17036F2741F1}"/>
          </ac:spMkLst>
        </pc:spChg>
        <pc:spChg chg="mod topLvl">
          <ac:chgData name="Talih Güven" userId="3adde102-9349-4487-85c0-91308fdb2e65" providerId="ADAL" clId="{B8B8541C-C8B6-4434-9AA9-73A8E33C2849}" dt="2024-11-06T10:57:32.098" v="147" actId="1076"/>
          <ac:spMkLst>
            <pc:docMk/>
            <pc:sldMk cId="2058603921" sldId="256"/>
            <ac:spMk id="45" creationId="{1E4E96C0-99BA-F627-D418-3B6451BBCEAB}"/>
          </ac:spMkLst>
        </pc:spChg>
        <pc:spChg chg="mod">
          <ac:chgData name="Talih Güven" userId="3adde102-9349-4487-85c0-91308fdb2e65" providerId="ADAL" clId="{B8B8541C-C8B6-4434-9AA9-73A8E33C2849}" dt="2024-11-06T10:53:39.889" v="133" actId="207"/>
          <ac:spMkLst>
            <pc:docMk/>
            <pc:sldMk cId="2058603921" sldId="256"/>
            <ac:spMk id="46" creationId="{D6814E83-99C4-864E-B555-A3F3E69D1B96}"/>
          </ac:spMkLst>
        </pc:spChg>
        <pc:spChg chg="mod">
          <ac:chgData name="Talih Güven" userId="3adde102-9349-4487-85c0-91308fdb2e65" providerId="ADAL" clId="{B8B8541C-C8B6-4434-9AA9-73A8E33C2849}" dt="2024-11-06T10:58:33.551" v="254" actId="1036"/>
          <ac:spMkLst>
            <pc:docMk/>
            <pc:sldMk cId="2058603921" sldId="256"/>
            <ac:spMk id="48" creationId="{6DA4F55B-F916-C572-4BC1-B28F19215AEA}"/>
          </ac:spMkLst>
        </pc:spChg>
        <pc:spChg chg="mod">
          <ac:chgData name="Talih Güven" userId="3adde102-9349-4487-85c0-91308fdb2e65" providerId="ADAL" clId="{B8B8541C-C8B6-4434-9AA9-73A8E33C2849}" dt="2024-11-06T11:08:18.044" v="335" actId="1035"/>
          <ac:spMkLst>
            <pc:docMk/>
            <pc:sldMk cId="2058603921" sldId="256"/>
            <ac:spMk id="49" creationId="{65B302A6-1C0C-F939-B366-49F99969E7C0}"/>
          </ac:spMkLst>
        </pc:spChg>
        <pc:spChg chg="mod">
          <ac:chgData name="Talih Güven" userId="3adde102-9349-4487-85c0-91308fdb2e65" providerId="ADAL" clId="{B8B8541C-C8B6-4434-9AA9-73A8E33C2849}" dt="2024-11-06T11:15:29.212" v="854"/>
          <ac:spMkLst>
            <pc:docMk/>
            <pc:sldMk cId="2058603921" sldId="256"/>
            <ac:spMk id="50" creationId="{0E08E446-5E20-EEC3-0382-82CC810262EB}"/>
          </ac:spMkLst>
        </pc:spChg>
        <pc:spChg chg="mod">
          <ac:chgData name="Talih Güven" userId="3adde102-9349-4487-85c0-91308fdb2e65" providerId="ADAL" clId="{B8B8541C-C8B6-4434-9AA9-73A8E33C2849}" dt="2024-11-06T11:15:35.611" v="858" actId="21"/>
          <ac:spMkLst>
            <pc:docMk/>
            <pc:sldMk cId="2058603921" sldId="256"/>
            <ac:spMk id="51" creationId="{405A10CB-4EB9-775E-D06C-2CE27EAC8B7F}"/>
          </ac:spMkLst>
        </pc:spChg>
        <pc:spChg chg="del mod">
          <ac:chgData name="Talih Güven" userId="3adde102-9349-4487-85c0-91308fdb2e65" providerId="ADAL" clId="{B8B8541C-C8B6-4434-9AA9-73A8E33C2849}" dt="2024-11-06T11:14:03.254" v="803" actId="478"/>
          <ac:spMkLst>
            <pc:docMk/>
            <pc:sldMk cId="2058603921" sldId="256"/>
            <ac:spMk id="52" creationId="{18D20991-355D-0DB4-33E5-F5738542EDFD}"/>
          </ac:spMkLst>
        </pc:spChg>
        <pc:spChg chg="del mod">
          <ac:chgData name="Talih Güven" userId="3adde102-9349-4487-85c0-91308fdb2e65" providerId="ADAL" clId="{B8B8541C-C8B6-4434-9AA9-73A8E33C2849}" dt="2024-11-06T11:14:03.254" v="803" actId="478"/>
          <ac:spMkLst>
            <pc:docMk/>
            <pc:sldMk cId="2058603921" sldId="256"/>
            <ac:spMk id="53" creationId="{7378FE1D-8CEE-ECA5-DFED-F03B35CFCA4F}"/>
          </ac:spMkLst>
        </pc:spChg>
        <pc:spChg chg="del mod">
          <ac:chgData name="Talih Güven" userId="3adde102-9349-4487-85c0-91308fdb2e65" providerId="ADAL" clId="{B8B8541C-C8B6-4434-9AA9-73A8E33C2849}" dt="2024-11-06T11:14:09.094" v="804" actId="478"/>
          <ac:spMkLst>
            <pc:docMk/>
            <pc:sldMk cId="2058603921" sldId="256"/>
            <ac:spMk id="54" creationId="{B32C32D0-9D1B-9979-D58C-8EBB6F0BC6BC}"/>
          </ac:spMkLst>
        </pc:spChg>
        <pc:spChg chg="del mod">
          <ac:chgData name="Talih Güven" userId="3adde102-9349-4487-85c0-91308fdb2e65" providerId="ADAL" clId="{B8B8541C-C8B6-4434-9AA9-73A8E33C2849}" dt="2024-11-06T11:00:40.260" v="329" actId="478"/>
          <ac:spMkLst>
            <pc:docMk/>
            <pc:sldMk cId="2058603921" sldId="256"/>
            <ac:spMk id="55" creationId="{718CD0BA-AA69-3EBC-9950-9BE5BC34B785}"/>
          </ac:spMkLst>
        </pc:spChg>
        <pc:spChg chg="del mod">
          <ac:chgData name="Talih Güven" userId="3adde102-9349-4487-85c0-91308fdb2e65" providerId="ADAL" clId="{B8B8541C-C8B6-4434-9AA9-73A8E33C2849}" dt="2024-11-06T11:14:03.254" v="803" actId="478"/>
          <ac:spMkLst>
            <pc:docMk/>
            <pc:sldMk cId="2058603921" sldId="256"/>
            <ac:spMk id="56" creationId="{B2224C23-C724-0349-6536-913CEC4A1B0B}"/>
          </ac:spMkLst>
        </pc:spChg>
        <pc:spChg chg="del mod">
          <ac:chgData name="Talih Güven" userId="3adde102-9349-4487-85c0-91308fdb2e65" providerId="ADAL" clId="{B8B8541C-C8B6-4434-9AA9-73A8E33C2849}" dt="2024-11-06T11:14:09.094" v="804" actId="478"/>
          <ac:spMkLst>
            <pc:docMk/>
            <pc:sldMk cId="2058603921" sldId="256"/>
            <ac:spMk id="57" creationId="{BFB6B075-0702-58D6-A7E3-4435612F235E}"/>
          </ac:spMkLst>
        </pc:spChg>
        <pc:spChg chg="del mod">
          <ac:chgData name="Talih Güven" userId="3adde102-9349-4487-85c0-91308fdb2e65" providerId="ADAL" clId="{B8B8541C-C8B6-4434-9AA9-73A8E33C2849}" dt="2024-11-06T11:14:03.254" v="803" actId="478"/>
          <ac:spMkLst>
            <pc:docMk/>
            <pc:sldMk cId="2058603921" sldId="256"/>
            <ac:spMk id="58" creationId="{084EBC0E-718C-3AC6-A271-0C5F3E80838C}"/>
          </ac:spMkLst>
        </pc:spChg>
        <pc:spChg chg="del mod">
          <ac:chgData name="Talih Güven" userId="3adde102-9349-4487-85c0-91308fdb2e65" providerId="ADAL" clId="{B8B8541C-C8B6-4434-9AA9-73A8E33C2849}" dt="2024-11-06T11:00:40.260" v="329" actId="478"/>
          <ac:spMkLst>
            <pc:docMk/>
            <pc:sldMk cId="2058603921" sldId="256"/>
            <ac:spMk id="59" creationId="{9A394BB1-0B01-0D96-4410-59A4D9856C1F}"/>
          </ac:spMkLst>
        </pc:spChg>
        <pc:spChg chg="del mod">
          <ac:chgData name="Talih Güven" userId="3adde102-9349-4487-85c0-91308fdb2e65" providerId="ADAL" clId="{B8B8541C-C8B6-4434-9AA9-73A8E33C2849}" dt="2024-11-06T11:14:09.094" v="804" actId="478"/>
          <ac:spMkLst>
            <pc:docMk/>
            <pc:sldMk cId="2058603921" sldId="256"/>
            <ac:spMk id="60" creationId="{6529695E-8294-2912-A534-593D1CD73D6E}"/>
          </ac:spMkLst>
        </pc:spChg>
        <pc:spChg chg="del mod">
          <ac:chgData name="Talih Güven" userId="3adde102-9349-4487-85c0-91308fdb2e65" providerId="ADAL" clId="{B8B8541C-C8B6-4434-9AA9-73A8E33C2849}" dt="2024-11-06T11:14:09.094" v="804" actId="478"/>
          <ac:spMkLst>
            <pc:docMk/>
            <pc:sldMk cId="2058603921" sldId="256"/>
            <ac:spMk id="61" creationId="{899FBE17-E0EA-3954-8969-CA43D25DCBD5}"/>
          </ac:spMkLst>
        </pc:spChg>
        <pc:spChg chg="add mod">
          <ac:chgData name="Talih Güven" userId="3adde102-9349-4487-85c0-91308fdb2e65" providerId="ADAL" clId="{B8B8541C-C8B6-4434-9AA9-73A8E33C2849}" dt="2024-11-06T11:15:44.794" v="860"/>
          <ac:spMkLst>
            <pc:docMk/>
            <pc:sldMk cId="2058603921" sldId="256"/>
            <ac:spMk id="68" creationId="{3AB6E13E-96EE-EB35-184E-331D259E4356}"/>
          </ac:spMkLst>
        </pc:spChg>
        <pc:grpChg chg="add del mod">
          <ac:chgData name="Talih Güven" userId="3adde102-9349-4487-85c0-91308fdb2e65" providerId="ADAL" clId="{B8B8541C-C8B6-4434-9AA9-73A8E33C2849}" dt="2024-11-06T10:55:40.989" v="138" actId="165"/>
          <ac:grpSpMkLst>
            <pc:docMk/>
            <pc:sldMk cId="2058603921" sldId="256"/>
            <ac:grpSpMk id="67" creationId="{06EE13AE-38F8-A42F-DB63-E5FE26346B2D}"/>
          </ac:grpSpMkLst>
        </pc:grpChg>
        <pc:picChg chg="add del mod">
          <ac:chgData name="Talih Güven" userId="3adde102-9349-4487-85c0-91308fdb2e65" providerId="ADAL" clId="{B8B8541C-C8B6-4434-9AA9-73A8E33C2849}" dt="2024-11-06T10:39:29.757" v="16" actId="478"/>
          <ac:picMkLst>
            <pc:docMk/>
            <pc:sldMk cId="2058603921" sldId="256"/>
            <ac:picMk id="64" creationId="{6B134AEA-D6D1-19C1-4B30-914B7B2D7696}"/>
          </ac:picMkLst>
        </pc:picChg>
        <pc:picChg chg="add del mod ord">
          <ac:chgData name="Talih Güven" userId="3adde102-9349-4487-85c0-91308fdb2e65" providerId="ADAL" clId="{B8B8541C-C8B6-4434-9AA9-73A8E33C2849}" dt="2024-11-06T10:52:40.133" v="123" actId="1076"/>
          <ac:picMkLst>
            <pc:docMk/>
            <pc:sldMk cId="2058603921" sldId="256"/>
            <ac:picMk id="66" creationId="{CACB4EF9-8A79-D3FC-B511-B738BED6547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tr-TR"/>
              <a:t>Asıl başlık stilini düzenlemek için tıklayın</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0A16CB0-FD86-44DE-946F-F716BC3BDB79}" type="datetimeFigureOut">
              <a:rPr lang="tr-TR" smtClean="0"/>
              <a:t>6.11.2024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2811629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A16CB0-FD86-44DE-946F-F716BC3BDB79}" type="datetimeFigureOut">
              <a:rPr lang="tr-TR" smtClean="0"/>
              <a:t>6.11.2024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112632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A16CB0-FD86-44DE-946F-F716BC3BDB79}" type="datetimeFigureOut">
              <a:rPr lang="tr-TR" smtClean="0"/>
              <a:t>6.11.2024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21784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A16CB0-FD86-44DE-946F-F716BC3BDB79}" type="datetimeFigureOut">
              <a:rPr lang="tr-TR" smtClean="0"/>
              <a:t>6.11.2024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21026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tr-TR"/>
              <a:t>Asıl başlık stilini düzenlemek için tıklayın</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0A16CB0-FD86-44DE-946F-F716BC3BDB79}" type="datetimeFigureOut">
              <a:rPr lang="tr-TR" smtClean="0"/>
              <a:t>6.11.2024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4152264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0A16CB0-FD86-44DE-946F-F716BC3BDB79}" type="datetimeFigureOut">
              <a:rPr lang="tr-TR" smtClean="0"/>
              <a:t>6.11.2024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427181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tr-TR"/>
              <a:t>Asıl metin stillerini düzenlemek için tıklayın</a:t>
            </a:r>
          </a:p>
        </p:txBody>
      </p:sp>
      <p:sp>
        <p:nvSpPr>
          <p:cNvPr id="4" name="Content Placeholder 3"/>
          <p:cNvSpPr>
            <a:spLocks noGrp="1"/>
          </p:cNvSpPr>
          <p:nvPr>
            <p:ph sz="half" idx="2"/>
          </p:nvPr>
        </p:nvSpPr>
        <p:spPr>
          <a:xfrm>
            <a:off x="2085368" y="15635264"/>
            <a:ext cx="12807832" cy="2299711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tr-TR"/>
              <a:t>Asıl metin stillerini düzenlemek için tıklayın</a:t>
            </a:r>
          </a:p>
        </p:txBody>
      </p:sp>
      <p:sp>
        <p:nvSpPr>
          <p:cNvPr id="6" name="Content Placeholder 5"/>
          <p:cNvSpPr>
            <a:spLocks noGrp="1"/>
          </p:cNvSpPr>
          <p:nvPr>
            <p:ph sz="quarter" idx="4"/>
          </p:nvPr>
        </p:nvSpPr>
        <p:spPr>
          <a:xfrm>
            <a:off x="15326828" y="15635264"/>
            <a:ext cx="12870909" cy="2299711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0A16CB0-FD86-44DE-946F-F716BC3BDB79}" type="datetimeFigureOut">
              <a:rPr lang="tr-TR" smtClean="0"/>
              <a:t>6.11.2024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217062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0A16CB0-FD86-44DE-946F-F716BC3BDB79}" type="datetimeFigureOut">
              <a:rPr lang="tr-TR" smtClean="0"/>
              <a:t>6.11.2024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212886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16CB0-FD86-44DE-946F-F716BC3BDB79}" type="datetimeFigureOut">
              <a:rPr lang="tr-TR" smtClean="0"/>
              <a:t>6.11.2024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2226413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tr-TR"/>
              <a:t>Asıl başlık stilini düzenlemek için tıklayın</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0A16CB0-FD86-44DE-946F-F716BC3BDB79}" type="datetimeFigureOut">
              <a:rPr lang="tr-TR" smtClean="0"/>
              <a:t>6.11.2024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96990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tr-TR"/>
              <a:t>Resim eklemek için simgeye tıklayın</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0A16CB0-FD86-44DE-946F-F716BC3BDB79}" type="datetimeFigureOut">
              <a:rPr lang="tr-TR" smtClean="0"/>
              <a:t>6.11.2024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4AAB58-620C-4BB5-B3A3-1918D2394270}" type="slidenum">
              <a:rPr lang="tr-TR" smtClean="0"/>
              <a:t>‹#›</a:t>
            </a:fld>
            <a:endParaRPr lang="tr-TR"/>
          </a:p>
        </p:txBody>
      </p:sp>
    </p:spTree>
    <p:extLst>
      <p:ext uri="{BB962C8B-B14F-4D97-AF65-F5344CB8AC3E}">
        <p14:creationId xmlns:p14="http://schemas.microsoft.com/office/powerpoint/2010/main" val="1764900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50A16CB0-FD86-44DE-946F-F716BC3BDB79}" type="datetimeFigureOut">
              <a:rPr lang="tr-TR" smtClean="0"/>
              <a:t>6.11.2024</a:t>
            </a:fld>
            <a:endParaRPr lang="tr-TR"/>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tr-TR"/>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1A4AAB58-620C-4BB5-B3A3-1918D2394270}" type="slidenum">
              <a:rPr lang="tr-TR" smtClean="0"/>
              <a:t>‹#›</a:t>
            </a:fld>
            <a:endParaRPr lang="tr-TR"/>
          </a:p>
        </p:txBody>
      </p:sp>
    </p:spTree>
    <p:extLst>
      <p:ext uri="{BB962C8B-B14F-4D97-AF65-F5344CB8AC3E}">
        <p14:creationId xmlns:p14="http://schemas.microsoft.com/office/powerpoint/2010/main" val="4195063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Resim 65">
            <a:extLst>
              <a:ext uri="{FF2B5EF4-FFF2-40B4-BE49-F238E27FC236}">
                <a16:creationId xmlns:a16="http://schemas.microsoft.com/office/drawing/2014/main" id="{CACB4EF9-8A79-D3FC-B511-B738BED6547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727" y="-57949"/>
            <a:ext cx="30276000" cy="7204798"/>
          </a:xfrm>
          <a:prstGeom prst="rect">
            <a:avLst/>
          </a:prstGeom>
        </p:spPr>
      </p:pic>
      <p:sp>
        <p:nvSpPr>
          <p:cNvPr id="42" name="Flowchart: Document 34">
            <a:extLst>
              <a:ext uri="{FF2B5EF4-FFF2-40B4-BE49-F238E27FC236}">
                <a16:creationId xmlns:a16="http://schemas.microsoft.com/office/drawing/2014/main" id="{8BED6AF4-69A1-C56E-6C02-0D71B9B1FE3E}"/>
              </a:ext>
            </a:extLst>
          </p:cNvPr>
          <p:cNvSpPr/>
          <p:nvPr/>
        </p:nvSpPr>
        <p:spPr>
          <a:xfrm rot="10800000">
            <a:off x="1941" y="4462146"/>
            <a:ext cx="30274056" cy="11872276"/>
          </a:xfrm>
          <a:prstGeom prst="flowChartDocument">
            <a:avLst/>
          </a:prstGeom>
          <a:solidFill>
            <a:srgbClr val="8CD2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5550"/>
          </a:p>
        </p:txBody>
      </p:sp>
      <p:sp>
        <p:nvSpPr>
          <p:cNvPr id="43" name="Flowchart: Document 37">
            <a:extLst>
              <a:ext uri="{FF2B5EF4-FFF2-40B4-BE49-F238E27FC236}">
                <a16:creationId xmlns:a16="http://schemas.microsoft.com/office/drawing/2014/main" id="{602BECA3-8240-7754-9FC3-7FEDF825989D}"/>
              </a:ext>
            </a:extLst>
          </p:cNvPr>
          <p:cNvSpPr/>
          <p:nvPr/>
        </p:nvSpPr>
        <p:spPr>
          <a:xfrm rot="10800000">
            <a:off x="1940" y="4645440"/>
            <a:ext cx="30274059" cy="11688982"/>
          </a:xfrm>
          <a:prstGeom prst="flowChartDocumen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5550"/>
          </a:p>
        </p:txBody>
      </p:sp>
      <p:sp>
        <p:nvSpPr>
          <p:cNvPr id="44" name="Flowchart: Document 70">
            <a:extLst>
              <a:ext uri="{FF2B5EF4-FFF2-40B4-BE49-F238E27FC236}">
                <a16:creationId xmlns:a16="http://schemas.microsoft.com/office/drawing/2014/main" id="{04DD2A57-061E-F592-F6D2-17036F2741F1}"/>
              </a:ext>
            </a:extLst>
          </p:cNvPr>
          <p:cNvSpPr/>
          <p:nvPr/>
        </p:nvSpPr>
        <p:spPr>
          <a:xfrm rot="10800000" flipH="1">
            <a:off x="1940" y="4582417"/>
            <a:ext cx="30274059" cy="1175985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dup0dup1dup2dup3dup4dup5dup6dup7dup8dup9dup10dup11dup12dup13dup14" y="connsiteY0dup0dup1dup2dup3dup4dup5dup6dup7dup8dup9dup10dup11dup12dup13dup14"/>
              </a:cxn>
              <a:cxn ang="0">
                <a:pos x="connsiteX1dup0dup1dup2dup3dup4dup5dup6dup7dup8dup9dup10dup11dup12dup13dup14" y="connsiteY1dup0dup1dup2dup3dup4dup5dup6dup7dup8dup9dup10dup11dup12dup13dup14"/>
              </a:cxn>
              <a:cxn ang="0">
                <a:pos x="connsiteX2dup0dup1dup2dup3dup4dup5dup6dup7dup8dup9dup10dup11dup12dup13dup14" y="connsiteY2dup0dup1dup2dup3dup4dup5dup6dup7dup8dup9dup10dup11dup12dup13dup14"/>
              </a:cxn>
              <a:cxn ang="0">
                <a:pos x="connsiteX3dup0dup1dup2dup3dup4dup5dup6dup7dup8dup9dup10dup11dup12dup13dup14" y="connsiteY3dup0dup1dup2dup3dup4dup5dup6dup7dup8dup9dup10dup11dup12dup13dup14"/>
              </a:cxn>
              <a:cxn ang="0">
                <a:pos x="connsiteX4dup0dup1dup2dup3dup4dup5dup6dup7dup8dup9dup10dup11dup12dup13dup14" y="connsiteY4dup0dup1dup2dup3dup4dup5dup6dup7dup8dup9dup10dup11dup12dup13dup1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r>
              <a:rPr lang="en-US" sz="5550"/>
              <a:t> </a:t>
            </a:r>
          </a:p>
        </p:txBody>
      </p:sp>
      <p:sp>
        <p:nvSpPr>
          <p:cNvPr id="45" name="Flowchart: Document 70">
            <a:extLst>
              <a:ext uri="{FF2B5EF4-FFF2-40B4-BE49-F238E27FC236}">
                <a16:creationId xmlns:a16="http://schemas.microsoft.com/office/drawing/2014/main" id="{1E4E96C0-99BA-F627-D418-3B6451BBCEAB}"/>
              </a:ext>
            </a:extLst>
          </p:cNvPr>
          <p:cNvSpPr/>
          <p:nvPr/>
        </p:nvSpPr>
        <p:spPr>
          <a:xfrm rot="10800000" flipH="1">
            <a:off x="0" y="4679323"/>
            <a:ext cx="30276000" cy="35440249"/>
          </a:xfrm>
          <a:custGeom>
            <a:avLst/>
            <a:gdLst>
              <a:gd name="connsiteX0" fmla="*/ 7 w 15602"/>
              <a:gd name="connsiteY0" fmla="*/ 0 h 42499"/>
              <a:gd name="connsiteX1" fmla="*/ 15596 w 15602"/>
              <a:gd name="connsiteY1" fmla="*/ 2 h 42499"/>
              <a:gd name="connsiteX2" fmla="*/ 15602 w 15602"/>
              <a:gd name="connsiteY2" fmla="*/ 40389 h 42499"/>
              <a:gd name="connsiteX3" fmla="*/ 1 w 15602"/>
              <a:gd name="connsiteY3" fmla="*/ 41582 h 42499"/>
              <a:gd name="connsiteX4" fmla="*/ 7 w 15602"/>
              <a:gd name="connsiteY4" fmla="*/ 0 h 42499"/>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2" h="42499">
                <a:moveTo>
                  <a:pt x="7" y="0"/>
                </a:moveTo>
                <a:lnTo>
                  <a:pt x="15596" y="2"/>
                </a:lnTo>
                <a:cubicBezTo>
                  <a:pt x="15596" y="5776"/>
                  <a:pt x="15602" y="34615"/>
                  <a:pt x="15602" y="40389"/>
                </a:cubicBezTo>
                <a:cubicBezTo>
                  <a:pt x="10639" y="40476"/>
                  <a:pt x="7603" y="44168"/>
                  <a:pt x="1" y="41582"/>
                </a:cubicBezTo>
                <a:cubicBezTo>
                  <a:pt x="-5" y="27777"/>
                  <a:pt x="13" y="13805"/>
                  <a:pt x="7" y="0"/>
                </a:cubicBezTo>
                <a:close/>
              </a:path>
            </a:pathLst>
          </a:custGeom>
          <a:gradFill flip="none" rotWithShape="1">
            <a:gsLst>
              <a:gs pos="0">
                <a:schemeClr val="bg1"/>
              </a:gs>
              <a:gs pos="100000">
                <a:schemeClr val="accent2">
                  <a:lumMod val="20000"/>
                  <a:lumOff val="80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r>
              <a:rPr lang="en-US" sz="5550"/>
              <a:t> </a:t>
            </a:r>
          </a:p>
        </p:txBody>
      </p:sp>
      <p:sp>
        <p:nvSpPr>
          <p:cNvPr id="46" name="Rectangle 55">
            <a:extLst>
              <a:ext uri="{FF2B5EF4-FFF2-40B4-BE49-F238E27FC236}">
                <a16:creationId xmlns:a16="http://schemas.microsoft.com/office/drawing/2014/main" id="{D6814E83-99C4-864E-B555-A3F3E69D1B96}"/>
              </a:ext>
            </a:extLst>
          </p:cNvPr>
          <p:cNvSpPr/>
          <p:nvPr/>
        </p:nvSpPr>
        <p:spPr>
          <a:xfrm>
            <a:off x="1938" y="41572083"/>
            <a:ext cx="30274059" cy="11739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5550"/>
          </a:p>
        </p:txBody>
      </p:sp>
      <p:cxnSp>
        <p:nvCxnSpPr>
          <p:cNvPr id="47" name="Straight Connector 56">
            <a:extLst>
              <a:ext uri="{FF2B5EF4-FFF2-40B4-BE49-F238E27FC236}">
                <a16:creationId xmlns:a16="http://schemas.microsoft.com/office/drawing/2014/main" id="{F36A7D4E-ABBF-E4B0-B5F0-E821170F12B0}"/>
              </a:ext>
            </a:extLst>
          </p:cNvPr>
          <p:cNvCxnSpPr/>
          <p:nvPr/>
        </p:nvCxnSpPr>
        <p:spPr>
          <a:xfrm>
            <a:off x="1940" y="41572083"/>
            <a:ext cx="30274059" cy="0"/>
          </a:xfrm>
          <a:prstGeom prst="line">
            <a:avLst/>
          </a:prstGeom>
          <a:ln w="254000">
            <a:solidFill>
              <a:srgbClr val="8CD23C"/>
            </a:solidFill>
          </a:ln>
        </p:spPr>
        <p:style>
          <a:lnRef idx="1">
            <a:schemeClr val="accent1"/>
          </a:lnRef>
          <a:fillRef idx="0">
            <a:schemeClr val="accent1"/>
          </a:fillRef>
          <a:effectRef idx="0">
            <a:schemeClr val="accent1"/>
          </a:effectRef>
          <a:fontRef idx="minor">
            <a:schemeClr val="tx1"/>
          </a:fontRef>
        </p:style>
      </p:cxnSp>
      <p:sp>
        <p:nvSpPr>
          <p:cNvPr id="48" name="Text Placeholder 5">
            <a:extLst>
              <a:ext uri="{FF2B5EF4-FFF2-40B4-BE49-F238E27FC236}">
                <a16:creationId xmlns:a16="http://schemas.microsoft.com/office/drawing/2014/main" id="{6DA4F55B-F916-C572-4BC1-B28F19215AEA}"/>
              </a:ext>
            </a:extLst>
          </p:cNvPr>
          <p:cNvSpPr txBox="1"/>
          <p:nvPr/>
        </p:nvSpPr>
        <p:spPr>
          <a:xfrm>
            <a:off x="2524776" y="6174149"/>
            <a:ext cx="25228382" cy="2026106"/>
          </a:xfrm>
          <a:prstGeom prst="rect">
            <a:avLst/>
          </a:prstGeom>
        </p:spPr>
        <p:txBody>
          <a:bodyPr lIns="0" tIns="0" rIns="0" bIns="0">
            <a:noAutofit/>
          </a:bodyPr>
          <a:lstStyle>
            <a:defPPr>
              <a:defRPr kern="1200"/>
            </a:defPPr>
            <a:lvl1pPr marL="0" marR="0" indent="0" algn="l" defTabSz="3783013" rtl="0" eaLnBrk="1" fontAlgn="auto" latinLnBrk="0" hangingPunct="1">
              <a:lnSpc>
                <a:spcPct val="100000"/>
              </a:lnSpc>
              <a:spcBef>
                <a:spcPts val="600"/>
              </a:spcBef>
              <a:spcAft>
                <a:spcPct val="0"/>
              </a:spcAft>
              <a:buClrTx/>
              <a:buSzTx/>
              <a:buFontTx/>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defTabSz="2820850">
              <a:spcBef>
                <a:spcPct val="20000"/>
              </a:spcBef>
              <a:defRPr/>
            </a:pPr>
            <a:r>
              <a:rPr lang="tr-TR" sz="6400" dirty="0">
                <a:solidFill>
                  <a:schemeClr val="tx1"/>
                </a:solidFill>
                <a:latin typeface="Libre Baskerville" panose="02000000000000000000" pitchFamily="2" charset="0"/>
              </a:rPr>
              <a:t>Poster Başlığı (Türkçe) /Poster </a:t>
            </a:r>
            <a:r>
              <a:rPr lang="tr-TR" sz="6400" dirty="0" err="1">
                <a:solidFill>
                  <a:schemeClr val="tx1"/>
                </a:solidFill>
                <a:latin typeface="Libre Baskerville" panose="02000000000000000000" pitchFamily="2" charset="0"/>
              </a:rPr>
              <a:t>Title</a:t>
            </a:r>
            <a:r>
              <a:rPr lang="tr-TR" sz="6400" dirty="0">
                <a:solidFill>
                  <a:schemeClr val="tx1"/>
                </a:solidFill>
                <a:latin typeface="Libre Baskerville" panose="02000000000000000000" pitchFamily="2" charset="0"/>
              </a:rPr>
              <a:t> (English)</a:t>
            </a:r>
            <a:endParaRPr lang="en-US" sz="6400" dirty="0">
              <a:solidFill>
                <a:schemeClr val="tx1"/>
              </a:solidFill>
              <a:latin typeface="Libre Baskerville" panose="02000000000000000000" pitchFamily="2" charset="0"/>
            </a:endParaRPr>
          </a:p>
        </p:txBody>
      </p:sp>
      <p:sp>
        <p:nvSpPr>
          <p:cNvPr id="49" name="Text Placeholder 5">
            <a:extLst>
              <a:ext uri="{FF2B5EF4-FFF2-40B4-BE49-F238E27FC236}">
                <a16:creationId xmlns:a16="http://schemas.microsoft.com/office/drawing/2014/main" id="{65B302A6-1C0C-F939-B366-49F99969E7C0}"/>
              </a:ext>
            </a:extLst>
          </p:cNvPr>
          <p:cNvSpPr txBox="1"/>
          <p:nvPr/>
        </p:nvSpPr>
        <p:spPr>
          <a:xfrm>
            <a:off x="2524776" y="7577999"/>
            <a:ext cx="25228382" cy="1421928"/>
          </a:xfrm>
          <a:prstGeom prst="rect">
            <a:avLst/>
          </a:prstGeom>
        </p:spPr>
        <p:txBody>
          <a:bodyPr lIns="0" tIns="0" rIns="0" bIns="0">
            <a:spAutoFit/>
          </a:bodyPr>
          <a:lstStyle>
            <a:defPPr>
              <a:defRPr kern="1200"/>
            </a:defPPr>
            <a:lvl1pPr marL="0" marR="0" indent="0" algn="l" defTabSz="3761086" rtl="0" eaLnBrk="1" fontAlgn="auto" latinLnBrk="0" hangingPunct="1">
              <a:lnSpc>
                <a:spcPct val="100000"/>
              </a:lnSpc>
              <a:spcBef>
                <a:spcPct val="20000"/>
              </a:spcBef>
              <a:spcAft>
                <a:spcPct val="0"/>
              </a:spcAft>
              <a:buClrTx/>
              <a:buSzTx/>
              <a:buFont typeface="Arial" pitchFamily="34" charset="0"/>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a:defRPr/>
            </a:pPr>
            <a:r>
              <a:rPr lang="tr-TR" sz="4200" dirty="0">
                <a:solidFill>
                  <a:schemeClr val="tx1"/>
                </a:solidFill>
                <a:latin typeface="Montserrat" panose="00000500000000000000" pitchFamily="50" charset="0"/>
                <a:cs typeface="Arial" pitchFamily="34" charset="0"/>
              </a:rPr>
              <a:t>Yazar İsimleri ve Yazar Kurum Bilgileri / </a:t>
            </a:r>
            <a:r>
              <a:rPr lang="en-US" sz="4200" dirty="0">
                <a:solidFill>
                  <a:schemeClr val="tx1"/>
                </a:solidFill>
                <a:latin typeface="Montserrat" panose="00000500000000000000" pitchFamily="50" charset="0"/>
                <a:cs typeface="Arial" pitchFamily="34" charset="0"/>
              </a:rPr>
              <a:t>Author Names and Author Institution Information</a:t>
            </a:r>
          </a:p>
          <a:p>
            <a:pPr algn="ctr">
              <a:defRPr/>
            </a:pPr>
            <a:endParaRPr lang="en-US" sz="4200" dirty="0">
              <a:solidFill>
                <a:schemeClr val="tx1"/>
              </a:solidFill>
              <a:latin typeface="Montserrat" panose="00000500000000000000" pitchFamily="50" charset="0"/>
              <a:cs typeface="Arial" pitchFamily="34" charset="0"/>
            </a:endParaRPr>
          </a:p>
        </p:txBody>
      </p:sp>
      <p:sp>
        <p:nvSpPr>
          <p:cNvPr id="50" name="TextBox 19">
            <a:extLst>
              <a:ext uri="{FF2B5EF4-FFF2-40B4-BE49-F238E27FC236}">
                <a16:creationId xmlns:a16="http://schemas.microsoft.com/office/drawing/2014/main" id="{0E08E446-5E20-EEC3-0382-82CC810262EB}"/>
              </a:ext>
            </a:extLst>
          </p:cNvPr>
          <p:cNvSpPr txBox="1">
            <a:spLocks noChangeArrowheads="1"/>
          </p:cNvSpPr>
          <p:nvPr/>
        </p:nvSpPr>
        <p:spPr bwMode="auto">
          <a:xfrm>
            <a:off x="843140" y="9988643"/>
            <a:ext cx="28566763" cy="597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4" tIns="34282" rIns="68564" bIns="34282">
            <a:spAutoFit/>
          </a:bodyPr>
          <a:lstStyle>
            <a:defPPr>
              <a:defRPr kern="1200"/>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r>
              <a:rPr lang="tr-TR" sz="2400" dirty="0">
                <a:latin typeface="Montserrat Light" panose="00000400000000000000" pitchFamily="50" charset="0"/>
                <a:ea typeface="Open Sans" panose="020B0606030504020204" pitchFamily="34" charset="0"/>
                <a:cs typeface="Open Sans" panose="020B0606030504020204" pitchFamily="34" charset="0"/>
              </a:rPr>
              <a:t>Posterinizin Özet, Giriş, Yöntem-</a:t>
            </a:r>
            <a:r>
              <a:rPr lang="tr-TR" sz="2400" dirty="0" err="1">
                <a:latin typeface="Montserrat Light" panose="00000400000000000000" pitchFamily="50" charset="0"/>
                <a:ea typeface="Open Sans" panose="020B0606030504020204" pitchFamily="34" charset="0"/>
                <a:cs typeface="Open Sans" panose="020B0606030504020204" pitchFamily="34" charset="0"/>
              </a:rPr>
              <a:t>Metod</a:t>
            </a:r>
            <a:r>
              <a:rPr lang="tr-TR" sz="2400" dirty="0">
                <a:latin typeface="Montserrat Light" panose="00000400000000000000" pitchFamily="50" charset="0"/>
                <a:ea typeface="Open Sans" panose="020B0606030504020204" pitchFamily="34" charset="0"/>
                <a:cs typeface="Open Sans" panose="020B0606030504020204" pitchFamily="34" charset="0"/>
              </a:rPr>
              <a:t>, Sonuçlar ve Teşekkür başlıklarını içermesi önerilir. Başlıkların karakter büyüklükleri 36 punto olması, iç metinlerin 24 punto olması yeterlidir. </a:t>
            </a: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r>
              <a:rPr lang="tr-TR" sz="2400" dirty="0">
                <a:latin typeface="Montserrat Light" panose="00000400000000000000" pitchFamily="50" charset="0"/>
                <a:ea typeface="Open Sans" panose="020B0606030504020204" pitchFamily="34" charset="0"/>
                <a:cs typeface="Open Sans" panose="020B0606030504020204" pitchFamily="34" charset="0"/>
              </a:rPr>
              <a:t>Resim, görsel, tablo ve diğer materyalleriniz yazılar ile orantılı bir büyüklükte olmalıdır.</a:t>
            </a: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r>
              <a:rPr lang="tr-TR" sz="2400" dirty="0">
                <a:latin typeface="Montserrat Light" panose="00000400000000000000" pitchFamily="50" charset="0"/>
                <a:ea typeface="Open Sans" panose="020B0606030504020204" pitchFamily="34" charset="0"/>
                <a:cs typeface="Open Sans" panose="020B0606030504020204" pitchFamily="34" charset="0"/>
              </a:rPr>
              <a:t>Posteriniz A0 (841-1189mm) dikey olarak hazırlanmalıdır.  Kongre alanındaki yeriniz dikey formata göre ayrılacaktır.</a:t>
            </a: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endParaRPr lang="tr-TR" sz="2400" dirty="0">
              <a:latin typeface="Montserrat Light" panose="00000400000000000000" pitchFamily="50" charset="0"/>
              <a:ea typeface="Open Sans" panose="020B0606030504020204" pitchFamily="34" charset="0"/>
              <a:cs typeface="Open Sans" panose="020B0606030504020204" pitchFamily="34" charset="0"/>
            </a:endParaRPr>
          </a:p>
          <a:p>
            <a:r>
              <a:rPr lang="en-US" sz="2400" dirty="0">
                <a:latin typeface="Montserrat Light" panose="00000400000000000000" pitchFamily="50" charset="0"/>
                <a:ea typeface="Open Sans" panose="020B0606030504020204" pitchFamily="34" charset="0"/>
                <a:cs typeface="Open Sans" panose="020B0606030504020204" pitchFamily="34" charset="0"/>
              </a:rPr>
              <a:t>It is recommended that your poster include the headings Abstract, Introduction, Method, Results and Acknowledgments. It is sufficient that the character size of the headings be 36 points and the inner texts be 24 points. </a:t>
            </a:r>
          </a:p>
          <a:p>
            <a:endParaRPr lang="en-US" sz="2400" dirty="0">
              <a:latin typeface="Montserrat Light" panose="00000400000000000000" pitchFamily="50" charset="0"/>
              <a:ea typeface="Open Sans" panose="020B0606030504020204" pitchFamily="34" charset="0"/>
              <a:cs typeface="Open Sans" panose="020B0606030504020204" pitchFamily="34" charset="0"/>
            </a:endParaRPr>
          </a:p>
          <a:p>
            <a:r>
              <a:rPr lang="en-US" sz="2400" dirty="0">
                <a:latin typeface="Montserrat Light" panose="00000400000000000000" pitchFamily="50" charset="0"/>
                <a:ea typeface="Open Sans" panose="020B0606030504020204" pitchFamily="34" charset="0"/>
                <a:cs typeface="Open Sans" panose="020B0606030504020204" pitchFamily="34" charset="0"/>
              </a:rPr>
              <a:t>Your pictures, visuals, tables and other materials should be in a size proportional to the texts.</a:t>
            </a:r>
          </a:p>
          <a:p>
            <a:endParaRPr lang="en-US" sz="2400" dirty="0">
              <a:latin typeface="Montserrat Light" panose="00000400000000000000" pitchFamily="50" charset="0"/>
              <a:ea typeface="Open Sans" panose="020B0606030504020204" pitchFamily="34" charset="0"/>
              <a:cs typeface="Open Sans" panose="020B0606030504020204" pitchFamily="34" charset="0"/>
            </a:endParaRPr>
          </a:p>
          <a:p>
            <a:r>
              <a:rPr lang="en-US" sz="2400" dirty="0">
                <a:latin typeface="Montserrat Light" panose="00000400000000000000" pitchFamily="50" charset="0"/>
                <a:ea typeface="Open Sans" panose="020B0606030504020204" pitchFamily="34" charset="0"/>
                <a:cs typeface="Open Sans" panose="020B0606030504020204" pitchFamily="34" charset="0"/>
              </a:rPr>
              <a:t>Your poster should be prepared vertically at A0 (841-1189mm).  Your place in the congress area will be allocated according to the vertical format.</a:t>
            </a:r>
          </a:p>
        </p:txBody>
      </p:sp>
      <p:sp>
        <p:nvSpPr>
          <p:cNvPr id="51" name="Rectangle 10">
            <a:extLst>
              <a:ext uri="{FF2B5EF4-FFF2-40B4-BE49-F238E27FC236}">
                <a16:creationId xmlns:a16="http://schemas.microsoft.com/office/drawing/2014/main" id="{405A10CB-4EB9-775E-D06C-2CE27EAC8B7F}"/>
              </a:ext>
            </a:extLst>
          </p:cNvPr>
          <p:cNvSpPr>
            <a:spLocks noChangeArrowheads="1"/>
          </p:cNvSpPr>
          <p:nvPr/>
        </p:nvSpPr>
        <p:spPr bwMode="auto">
          <a:xfrm>
            <a:off x="843140" y="9398678"/>
            <a:ext cx="6622450" cy="602362"/>
          </a:xfrm>
          <a:prstGeom prst="rect">
            <a:avLst/>
          </a:prstGeom>
          <a:noFill/>
          <a:ln w="12700">
            <a:noFill/>
            <a:miter lim="800000"/>
          </a:ln>
        </p:spPr>
        <p:txBody>
          <a:bodyPr wrap="none" lIns="102845" tIns="54864" rIns="102845" bIns="51422" anchor="ctr" anchorCtr="0"/>
          <a:lstStyle>
            <a:defPPr>
              <a:defRPr kern="1200"/>
            </a:defPPr>
          </a:lstStyle>
          <a:p>
            <a:pPr defTabSz="3526986">
              <a:defRPr/>
            </a:pPr>
            <a:r>
              <a:rPr lang="tr-TR" sz="3600" b="1" dirty="0">
                <a:latin typeface="Libre Baskerville" panose="02000000000000000000" pitchFamily="2" charset="0"/>
              </a:rPr>
              <a:t>Poster hakkında</a:t>
            </a:r>
            <a:endParaRPr lang="en-US" sz="3600" b="1" dirty="0">
              <a:latin typeface="Libre Baskerville" panose="02000000000000000000" pitchFamily="2" charset="0"/>
            </a:endParaRPr>
          </a:p>
        </p:txBody>
      </p:sp>
      <p:sp>
        <p:nvSpPr>
          <p:cNvPr id="68" name="Rectangle 10">
            <a:extLst>
              <a:ext uri="{FF2B5EF4-FFF2-40B4-BE49-F238E27FC236}">
                <a16:creationId xmlns:a16="http://schemas.microsoft.com/office/drawing/2014/main" id="{3AB6E13E-96EE-EB35-184E-331D259E4356}"/>
              </a:ext>
            </a:extLst>
          </p:cNvPr>
          <p:cNvSpPr>
            <a:spLocks noChangeArrowheads="1"/>
          </p:cNvSpPr>
          <p:nvPr/>
        </p:nvSpPr>
        <p:spPr bwMode="auto">
          <a:xfrm>
            <a:off x="865310" y="12840621"/>
            <a:ext cx="6622450" cy="602362"/>
          </a:xfrm>
          <a:prstGeom prst="rect">
            <a:avLst/>
          </a:prstGeom>
          <a:noFill/>
          <a:ln w="12700">
            <a:noFill/>
            <a:miter lim="800000"/>
          </a:ln>
        </p:spPr>
        <p:txBody>
          <a:bodyPr wrap="none" lIns="102845" tIns="54864" rIns="102845" bIns="51422" anchor="ctr" anchorCtr="0"/>
          <a:lstStyle>
            <a:defPPr>
              <a:defRPr kern="1200"/>
            </a:defPPr>
          </a:lstStyle>
          <a:p>
            <a:pPr defTabSz="3526986">
              <a:defRPr/>
            </a:pPr>
            <a:r>
              <a:rPr lang="tr-TR" sz="3600" b="1" dirty="0" err="1">
                <a:latin typeface="Libre Baskerville" panose="02000000000000000000" pitchFamily="2" charset="0"/>
              </a:rPr>
              <a:t>About</a:t>
            </a:r>
            <a:r>
              <a:rPr lang="tr-TR" sz="3600" b="1" dirty="0">
                <a:latin typeface="Libre Baskerville" panose="02000000000000000000" pitchFamily="2" charset="0"/>
              </a:rPr>
              <a:t> </a:t>
            </a:r>
            <a:r>
              <a:rPr lang="tr-TR" sz="3600" b="1" dirty="0" err="1">
                <a:latin typeface="Libre Baskerville" panose="02000000000000000000" pitchFamily="2" charset="0"/>
              </a:rPr>
              <a:t>the</a:t>
            </a:r>
            <a:r>
              <a:rPr lang="tr-TR" sz="3600" b="1">
                <a:latin typeface="Libre Baskerville" panose="02000000000000000000" pitchFamily="2" charset="0"/>
              </a:rPr>
              <a:t> poster</a:t>
            </a:r>
            <a:endParaRPr lang="en-US" sz="3600" b="1" dirty="0">
              <a:latin typeface="Libre Baskerville" panose="02000000000000000000" pitchFamily="2" charset="0"/>
            </a:endParaRPr>
          </a:p>
        </p:txBody>
      </p:sp>
    </p:spTree>
    <p:extLst>
      <p:ext uri="{BB962C8B-B14F-4D97-AF65-F5344CB8AC3E}">
        <p14:creationId xmlns:p14="http://schemas.microsoft.com/office/powerpoint/2010/main" val="2058603921"/>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eması">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176</Words>
  <Application>Microsoft Office PowerPoint</Application>
  <PresentationFormat>Özel</PresentationFormat>
  <Paragraphs>21</Paragraphs>
  <Slides>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vt:i4>
      </vt:variant>
    </vt:vector>
  </HeadingPairs>
  <TitlesOfParts>
    <vt:vector size="8" baseType="lpstr">
      <vt:lpstr>Aptos</vt:lpstr>
      <vt:lpstr>Aptos Display</vt:lpstr>
      <vt:lpstr>Arial</vt:lpstr>
      <vt:lpstr>Libre Baskerville</vt:lpstr>
      <vt:lpstr>Montserrat</vt:lpstr>
      <vt:lpstr>Montserrat Light</vt:lpstr>
      <vt:lpstr>Office Teması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Talih Güven</dc:creator>
  <cp:lastModifiedBy>Talih Güven</cp:lastModifiedBy>
  <cp:revision>1</cp:revision>
  <cp:lastPrinted>2024-11-06T11:01:58Z</cp:lastPrinted>
  <dcterms:created xsi:type="dcterms:W3CDTF">2024-11-06T10:15:44Z</dcterms:created>
  <dcterms:modified xsi:type="dcterms:W3CDTF">2024-11-06T11:15:45Z</dcterms:modified>
</cp:coreProperties>
</file>