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B8541C-C8B6-4434-9AA9-73A8E33C2849}" v="38" dt="2024-11-06T11:15:42.3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33" d="100"/>
          <a:sy n="33" d="100"/>
        </p:scale>
        <p:origin x="78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ih Güven" userId="3adde102-9349-4487-85c0-91308fdb2e65" providerId="ADAL" clId="{B8B8541C-C8B6-4434-9AA9-73A8E33C2849}"/>
    <pc:docChg chg="undo redo custSel modSld">
      <pc:chgData name="Talih Güven" userId="3adde102-9349-4487-85c0-91308fdb2e65" providerId="ADAL" clId="{B8B8541C-C8B6-4434-9AA9-73A8E33C2849}" dt="2024-11-06T11:15:44.794" v="860"/>
      <pc:docMkLst>
        <pc:docMk/>
      </pc:docMkLst>
      <pc:sldChg chg="addSp delSp modSp mod">
        <pc:chgData name="Talih Güven" userId="3adde102-9349-4487-85c0-91308fdb2e65" providerId="ADAL" clId="{B8B8541C-C8B6-4434-9AA9-73A8E33C2849}" dt="2024-11-06T11:15:44.794" v="860"/>
        <pc:sldMkLst>
          <pc:docMk/>
          <pc:sldMk cId="2058603921" sldId="256"/>
        </pc:sldMkLst>
        <pc:spChg chg="mod topLvl">
          <ac:chgData name="Talih Güven" userId="3adde102-9349-4487-85c0-91308fdb2e65" providerId="ADAL" clId="{B8B8541C-C8B6-4434-9AA9-73A8E33C2849}" dt="2024-11-06T10:55:40.989" v="138" actId="165"/>
          <ac:spMkLst>
            <pc:docMk/>
            <pc:sldMk cId="2058603921" sldId="256"/>
            <ac:spMk id="42" creationId="{8BED6AF4-69A1-C56E-6C02-0D71B9B1FE3E}"/>
          </ac:spMkLst>
        </pc:spChg>
        <pc:spChg chg="mod topLvl">
          <ac:chgData name="Talih Güven" userId="3adde102-9349-4487-85c0-91308fdb2e65" providerId="ADAL" clId="{B8B8541C-C8B6-4434-9AA9-73A8E33C2849}" dt="2024-11-06T10:56:19.826" v="143" actId="207"/>
          <ac:spMkLst>
            <pc:docMk/>
            <pc:sldMk cId="2058603921" sldId="256"/>
            <ac:spMk id="43" creationId="{602BECA3-8240-7754-9FC3-7FEDF825989D}"/>
          </ac:spMkLst>
        </pc:spChg>
        <pc:spChg chg="add del mod topLvl">
          <ac:chgData name="Talih Güven" userId="3adde102-9349-4487-85c0-91308fdb2e65" providerId="ADAL" clId="{B8B8541C-C8B6-4434-9AA9-73A8E33C2849}" dt="2024-11-06T10:56:12.098" v="142" actId="207"/>
          <ac:spMkLst>
            <pc:docMk/>
            <pc:sldMk cId="2058603921" sldId="256"/>
            <ac:spMk id="44" creationId="{04DD2A57-061E-F592-F6D2-17036F2741F1}"/>
          </ac:spMkLst>
        </pc:spChg>
        <pc:spChg chg="mod topLvl">
          <ac:chgData name="Talih Güven" userId="3adde102-9349-4487-85c0-91308fdb2e65" providerId="ADAL" clId="{B8B8541C-C8B6-4434-9AA9-73A8E33C2849}" dt="2024-11-06T10:57:32.098" v="147" actId="1076"/>
          <ac:spMkLst>
            <pc:docMk/>
            <pc:sldMk cId="2058603921" sldId="256"/>
            <ac:spMk id="45" creationId="{1E4E96C0-99BA-F627-D418-3B6451BBCEAB}"/>
          </ac:spMkLst>
        </pc:spChg>
        <pc:spChg chg="mod">
          <ac:chgData name="Talih Güven" userId="3adde102-9349-4487-85c0-91308fdb2e65" providerId="ADAL" clId="{B8B8541C-C8B6-4434-9AA9-73A8E33C2849}" dt="2024-11-06T10:53:39.889" v="133" actId="207"/>
          <ac:spMkLst>
            <pc:docMk/>
            <pc:sldMk cId="2058603921" sldId="256"/>
            <ac:spMk id="46" creationId="{D6814E83-99C4-864E-B555-A3F3E69D1B96}"/>
          </ac:spMkLst>
        </pc:spChg>
        <pc:spChg chg="mod">
          <ac:chgData name="Talih Güven" userId="3adde102-9349-4487-85c0-91308fdb2e65" providerId="ADAL" clId="{B8B8541C-C8B6-4434-9AA9-73A8E33C2849}" dt="2024-11-06T10:58:33.551" v="254" actId="1036"/>
          <ac:spMkLst>
            <pc:docMk/>
            <pc:sldMk cId="2058603921" sldId="256"/>
            <ac:spMk id="48" creationId="{6DA4F55B-F916-C572-4BC1-B28F19215AEA}"/>
          </ac:spMkLst>
        </pc:spChg>
        <pc:spChg chg="mod">
          <ac:chgData name="Talih Güven" userId="3adde102-9349-4487-85c0-91308fdb2e65" providerId="ADAL" clId="{B8B8541C-C8B6-4434-9AA9-73A8E33C2849}" dt="2024-11-06T11:08:18.044" v="335" actId="1035"/>
          <ac:spMkLst>
            <pc:docMk/>
            <pc:sldMk cId="2058603921" sldId="256"/>
            <ac:spMk id="49" creationId="{65B302A6-1C0C-F939-B366-49F99969E7C0}"/>
          </ac:spMkLst>
        </pc:spChg>
        <pc:spChg chg="mod">
          <ac:chgData name="Talih Güven" userId="3adde102-9349-4487-85c0-91308fdb2e65" providerId="ADAL" clId="{B8B8541C-C8B6-4434-9AA9-73A8E33C2849}" dt="2024-11-06T11:15:29.212" v="854"/>
          <ac:spMkLst>
            <pc:docMk/>
            <pc:sldMk cId="2058603921" sldId="256"/>
            <ac:spMk id="50" creationId="{0E08E446-5E20-EEC3-0382-82CC810262EB}"/>
          </ac:spMkLst>
        </pc:spChg>
        <pc:spChg chg="mod">
          <ac:chgData name="Talih Güven" userId="3adde102-9349-4487-85c0-91308fdb2e65" providerId="ADAL" clId="{B8B8541C-C8B6-4434-9AA9-73A8E33C2849}" dt="2024-11-06T11:15:35.611" v="858" actId="21"/>
          <ac:spMkLst>
            <pc:docMk/>
            <pc:sldMk cId="2058603921" sldId="256"/>
            <ac:spMk id="51" creationId="{405A10CB-4EB9-775E-D06C-2CE27EAC8B7F}"/>
          </ac:spMkLst>
        </pc:spChg>
        <pc:spChg chg="del mod">
          <ac:chgData name="Talih Güven" userId="3adde102-9349-4487-85c0-91308fdb2e65" providerId="ADAL" clId="{B8B8541C-C8B6-4434-9AA9-73A8E33C2849}" dt="2024-11-06T11:14:03.254" v="803" actId="478"/>
          <ac:spMkLst>
            <pc:docMk/>
            <pc:sldMk cId="2058603921" sldId="256"/>
            <ac:spMk id="52" creationId="{18D20991-355D-0DB4-33E5-F5738542EDFD}"/>
          </ac:spMkLst>
        </pc:spChg>
        <pc:spChg chg="del mod">
          <ac:chgData name="Talih Güven" userId="3adde102-9349-4487-85c0-91308fdb2e65" providerId="ADAL" clId="{B8B8541C-C8B6-4434-9AA9-73A8E33C2849}" dt="2024-11-06T11:14:03.254" v="803" actId="478"/>
          <ac:spMkLst>
            <pc:docMk/>
            <pc:sldMk cId="2058603921" sldId="256"/>
            <ac:spMk id="53" creationId="{7378FE1D-8CEE-ECA5-DFED-F03B35CFCA4F}"/>
          </ac:spMkLst>
        </pc:spChg>
        <pc:spChg chg="del mod">
          <ac:chgData name="Talih Güven" userId="3adde102-9349-4487-85c0-91308fdb2e65" providerId="ADAL" clId="{B8B8541C-C8B6-4434-9AA9-73A8E33C2849}" dt="2024-11-06T11:14:09.094" v="804" actId="478"/>
          <ac:spMkLst>
            <pc:docMk/>
            <pc:sldMk cId="2058603921" sldId="256"/>
            <ac:spMk id="54" creationId="{B32C32D0-9D1B-9979-D58C-8EBB6F0BC6BC}"/>
          </ac:spMkLst>
        </pc:spChg>
        <pc:spChg chg="del mod">
          <ac:chgData name="Talih Güven" userId="3adde102-9349-4487-85c0-91308fdb2e65" providerId="ADAL" clId="{B8B8541C-C8B6-4434-9AA9-73A8E33C2849}" dt="2024-11-06T11:00:40.260" v="329" actId="478"/>
          <ac:spMkLst>
            <pc:docMk/>
            <pc:sldMk cId="2058603921" sldId="256"/>
            <ac:spMk id="55" creationId="{718CD0BA-AA69-3EBC-9950-9BE5BC34B785}"/>
          </ac:spMkLst>
        </pc:spChg>
        <pc:spChg chg="del mod">
          <ac:chgData name="Talih Güven" userId="3adde102-9349-4487-85c0-91308fdb2e65" providerId="ADAL" clId="{B8B8541C-C8B6-4434-9AA9-73A8E33C2849}" dt="2024-11-06T11:14:03.254" v="803" actId="478"/>
          <ac:spMkLst>
            <pc:docMk/>
            <pc:sldMk cId="2058603921" sldId="256"/>
            <ac:spMk id="56" creationId="{B2224C23-C724-0349-6536-913CEC4A1B0B}"/>
          </ac:spMkLst>
        </pc:spChg>
        <pc:spChg chg="del mod">
          <ac:chgData name="Talih Güven" userId="3adde102-9349-4487-85c0-91308fdb2e65" providerId="ADAL" clId="{B8B8541C-C8B6-4434-9AA9-73A8E33C2849}" dt="2024-11-06T11:14:09.094" v="804" actId="478"/>
          <ac:spMkLst>
            <pc:docMk/>
            <pc:sldMk cId="2058603921" sldId="256"/>
            <ac:spMk id="57" creationId="{BFB6B075-0702-58D6-A7E3-4435612F235E}"/>
          </ac:spMkLst>
        </pc:spChg>
        <pc:spChg chg="del mod">
          <ac:chgData name="Talih Güven" userId="3adde102-9349-4487-85c0-91308fdb2e65" providerId="ADAL" clId="{B8B8541C-C8B6-4434-9AA9-73A8E33C2849}" dt="2024-11-06T11:14:03.254" v="803" actId="478"/>
          <ac:spMkLst>
            <pc:docMk/>
            <pc:sldMk cId="2058603921" sldId="256"/>
            <ac:spMk id="58" creationId="{084EBC0E-718C-3AC6-A271-0C5F3E80838C}"/>
          </ac:spMkLst>
        </pc:spChg>
        <pc:spChg chg="del mod">
          <ac:chgData name="Talih Güven" userId="3adde102-9349-4487-85c0-91308fdb2e65" providerId="ADAL" clId="{B8B8541C-C8B6-4434-9AA9-73A8E33C2849}" dt="2024-11-06T11:00:40.260" v="329" actId="478"/>
          <ac:spMkLst>
            <pc:docMk/>
            <pc:sldMk cId="2058603921" sldId="256"/>
            <ac:spMk id="59" creationId="{9A394BB1-0B01-0D96-4410-59A4D9856C1F}"/>
          </ac:spMkLst>
        </pc:spChg>
        <pc:spChg chg="del mod">
          <ac:chgData name="Talih Güven" userId="3adde102-9349-4487-85c0-91308fdb2e65" providerId="ADAL" clId="{B8B8541C-C8B6-4434-9AA9-73A8E33C2849}" dt="2024-11-06T11:14:09.094" v="804" actId="478"/>
          <ac:spMkLst>
            <pc:docMk/>
            <pc:sldMk cId="2058603921" sldId="256"/>
            <ac:spMk id="60" creationId="{6529695E-8294-2912-A534-593D1CD73D6E}"/>
          </ac:spMkLst>
        </pc:spChg>
        <pc:spChg chg="del mod">
          <ac:chgData name="Talih Güven" userId="3adde102-9349-4487-85c0-91308fdb2e65" providerId="ADAL" clId="{B8B8541C-C8B6-4434-9AA9-73A8E33C2849}" dt="2024-11-06T11:14:09.094" v="804" actId="478"/>
          <ac:spMkLst>
            <pc:docMk/>
            <pc:sldMk cId="2058603921" sldId="256"/>
            <ac:spMk id="61" creationId="{899FBE17-E0EA-3954-8969-CA43D25DCBD5}"/>
          </ac:spMkLst>
        </pc:spChg>
        <pc:spChg chg="add mod">
          <ac:chgData name="Talih Güven" userId="3adde102-9349-4487-85c0-91308fdb2e65" providerId="ADAL" clId="{B8B8541C-C8B6-4434-9AA9-73A8E33C2849}" dt="2024-11-06T11:15:44.794" v="860"/>
          <ac:spMkLst>
            <pc:docMk/>
            <pc:sldMk cId="2058603921" sldId="256"/>
            <ac:spMk id="68" creationId="{3AB6E13E-96EE-EB35-184E-331D259E4356}"/>
          </ac:spMkLst>
        </pc:spChg>
        <pc:grpChg chg="add del mod">
          <ac:chgData name="Talih Güven" userId="3adde102-9349-4487-85c0-91308fdb2e65" providerId="ADAL" clId="{B8B8541C-C8B6-4434-9AA9-73A8E33C2849}" dt="2024-11-06T10:55:40.989" v="138" actId="165"/>
          <ac:grpSpMkLst>
            <pc:docMk/>
            <pc:sldMk cId="2058603921" sldId="256"/>
            <ac:grpSpMk id="67" creationId="{06EE13AE-38F8-A42F-DB63-E5FE26346B2D}"/>
          </ac:grpSpMkLst>
        </pc:grpChg>
        <pc:picChg chg="add del mod">
          <ac:chgData name="Talih Güven" userId="3adde102-9349-4487-85c0-91308fdb2e65" providerId="ADAL" clId="{B8B8541C-C8B6-4434-9AA9-73A8E33C2849}" dt="2024-11-06T10:39:29.757" v="16" actId="478"/>
          <ac:picMkLst>
            <pc:docMk/>
            <pc:sldMk cId="2058603921" sldId="256"/>
            <ac:picMk id="64" creationId="{6B134AEA-D6D1-19C1-4B30-914B7B2D7696}"/>
          </ac:picMkLst>
        </pc:picChg>
        <pc:picChg chg="add del mod ord">
          <ac:chgData name="Talih Güven" userId="3adde102-9349-4487-85c0-91308fdb2e65" providerId="ADAL" clId="{B8B8541C-C8B6-4434-9AA9-73A8E33C2849}" dt="2024-11-06T10:52:40.133" v="123" actId="1076"/>
          <ac:picMkLst>
            <pc:docMk/>
            <pc:sldMk cId="2058603921" sldId="256"/>
            <ac:picMk id="66" creationId="{CACB4EF9-8A79-D3FC-B511-B738BED6547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tr-TR"/>
              <a:t>Asıl başlık stilini düzenlemek için tıklayın</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0A16CB0-FD86-44DE-946F-F716BC3BDB79}" type="datetimeFigureOut">
              <a:rPr lang="tr-TR" smtClean="0"/>
              <a:t>6.11.2024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4AAB58-620C-4BB5-B3A3-1918D2394270}" type="slidenum">
              <a:rPr lang="tr-TR" smtClean="0"/>
              <a:t>‹#›</a:t>
            </a:fld>
            <a:endParaRPr lang="tr-TR"/>
          </a:p>
        </p:txBody>
      </p:sp>
    </p:spTree>
    <p:extLst>
      <p:ext uri="{BB962C8B-B14F-4D97-AF65-F5344CB8AC3E}">
        <p14:creationId xmlns:p14="http://schemas.microsoft.com/office/powerpoint/2010/main" val="2811629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0A16CB0-FD86-44DE-946F-F716BC3BDB79}" type="datetimeFigureOut">
              <a:rPr lang="tr-TR" smtClean="0"/>
              <a:t>6.11.2024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4AAB58-620C-4BB5-B3A3-1918D2394270}" type="slidenum">
              <a:rPr lang="tr-TR" smtClean="0"/>
              <a:t>‹#›</a:t>
            </a:fld>
            <a:endParaRPr lang="tr-TR"/>
          </a:p>
        </p:txBody>
      </p:sp>
    </p:spTree>
    <p:extLst>
      <p:ext uri="{BB962C8B-B14F-4D97-AF65-F5344CB8AC3E}">
        <p14:creationId xmlns:p14="http://schemas.microsoft.com/office/powerpoint/2010/main" val="1126322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0A16CB0-FD86-44DE-946F-F716BC3BDB79}" type="datetimeFigureOut">
              <a:rPr lang="tr-TR" smtClean="0"/>
              <a:t>6.11.2024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4AAB58-620C-4BB5-B3A3-1918D2394270}" type="slidenum">
              <a:rPr lang="tr-TR" smtClean="0"/>
              <a:t>‹#›</a:t>
            </a:fld>
            <a:endParaRPr lang="tr-TR"/>
          </a:p>
        </p:txBody>
      </p:sp>
    </p:spTree>
    <p:extLst>
      <p:ext uri="{BB962C8B-B14F-4D97-AF65-F5344CB8AC3E}">
        <p14:creationId xmlns:p14="http://schemas.microsoft.com/office/powerpoint/2010/main" val="217841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0A16CB0-FD86-44DE-946F-F716BC3BDB79}" type="datetimeFigureOut">
              <a:rPr lang="tr-TR" smtClean="0"/>
              <a:t>6.11.2024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4AAB58-620C-4BB5-B3A3-1918D2394270}" type="slidenum">
              <a:rPr lang="tr-TR" smtClean="0"/>
              <a:t>‹#›</a:t>
            </a:fld>
            <a:endParaRPr lang="tr-TR"/>
          </a:p>
        </p:txBody>
      </p:sp>
    </p:spTree>
    <p:extLst>
      <p:ext uri="{BB962C8B-B14F-4D97-AF65-F5344CB8AC3E}">
        <p14:creationId xmlns:p14="http://schemas.microsoft.com/office/powerpoint/2010/main" val="210263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tr-TR"/>
              <a:t>Asıl başlık stilini düzenlemek için tıklayın</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tint val="82000"/>
                  </a:schemeClr>
                </a:solidFill>
              </a:defRPr>
            </a:lvl1pPr>
            <a:lvl2pPr marL="1513743" indent="0">
              <a:buNone/>
              <a:defRPr sz="6622">
                <a:solidFill>
                  <a:schemeClr val="tx1">
                    <a:tint val="82000"/>
                  </a:schemeClr>
                </a:solidFill>
              </a:defRPr>
            </a:lvl2pPr>
            <a:lvl3pPr marL="3027487" indent="0">
              <a:buNone/>
              <a:defRPr sz="5960">
                <a:solidFill>
                  <a:schemeClr val="tx1">
                    <a:tint val="82000"/>
                  </a:schemeClr>
                </a:solidFill>
              </a:defRPr>
            </a:lvl3pPr>
            <a:lvl4pPr marL="4541230" indent="0">
              <a:buNone/>
              <a:defRPr sz="5297">
                <a:solidFill>
                  <a:schemeClr val="tx1">
                    <a:tint val="82000"/>
                  </a:schemeClr>
                </a:solidFill>
              </a:defRPr>
            </a:lvl4pPr>
            <a:lvl5pPr marL="6054974" indent="0">
              <a:buNone/>
              <a:defRPr sz="5297">
                <a:solidFill>
                  <a:schemeClr val="tx1">
                    <a:tint val="82000"/>
                  </a:schemeClr>
                </a:solidFill>
              </a:defRPr>
            </a:lvl5pPr>
            <a:lvl6pPr marL="7568717" indent="0">
              <a:buNone/>
              <a:defRPr sz="5297">
                <a:solidFill>
                  <a:schemeClr val="tx1">
                    <a:tint val="82000"/>
                  </a:schemeClr>
                </a:solidFill>
              </a:defRPr>
            </a:lvl6pPr>
            <a:lvl7pPr marL="9082461" indent="0">
              <a:buNone/>
              <a:defRPr sz="5297">
                <a:solidFill>
                  <a:schemeClr val="tx1">
                    <a:tint val="82000"/>
                  </a:schemeClr>
                </a:solidFill>
              </a:defRPr>
            </a:lvl7pPr>
            <a:lvl8pPr marL="10596204" indent="0">
              <a:buNone/>
              <a:defRPr sz="5297">
                <a:solidFill>
                  <a:schemeClr val="tx1">
                    <a:tint val="82000"/>
                  </a:schemeClr>
                </a:solidFill>
              </a:defRPr>
            </a:lvl8pPr>
            <a:lvl9pPr marL="12109948" indent="0">
              <a:buNone/>
              <a:defRPr sz="5297">
                <a:solidFill>
                  <a:schemeClr val="tx1">
                    <a:tint val="82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0A16CB0-FD86-44DE-946F-F716BC3BDB79}" type="datetimeFigureOut">
              <a:rPr lang="tr-TR" smtClean="0"/>
              <a:t>6.11.2024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4AAB58-620C-4BB5-B3A3-1918D2394270}" type="slidenum">
              <a:rPr lang="tr-TR" smtClean="0"/>
              <a:t>‹#›</a:t>
            </a:fld>
            <a:endParaRPr lang="tr-TR"/>
          </a:p>
        </p:txBody>
      </p:sp>
    </p:spTree>
    <p:extLst>
      <p:ext uri="{BB962C8B-B14F-4D97-AF65-F5344CB8AC3E}">
        <p14:creationId xmlns:p14="http://schemas.microsoft.com/office/powerpoint/2010/main" val="4152264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0A16CB0-FD86-44DE-946F-F716BC3BDB79}" type="datetimeFigureOut">
              <a:rPr lang="tr-TR" smtClean="0"/>
              <a:t>6.11.2024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A4AAB58-620C-4BB5-B3A3-1918D2394270}" type="slidenum">
              <a:rPr lang="tr-TR" smtClean="0"/>
              <a:t>‹#›</a:t>
            </a:fld>
            <a:endParaRPr lang="tr-TR"/>
          </a:p>
        </p:txBody>
      </p:sp>
    </p:spTree>
    <p:extLst>
      <p:ext uri="{BB962C8B-B14F-4D97-AF65-F5344CB8AC3E}">
        <p14:creationId xmlns:p14="http://schemas.microsoft.com/office/powerpoint/2010/main" val="4271815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tr-TR"/>
              <a:t>Asıl metin stillerini düzenlemek için tıklayın</a:t>
            </a:r>
          </a:p>
        </p:txBody>
      </p:sp>
      <p:sp>
        <p:nvSpPr>
          <p:cNvPr id="4" name="Content Placeholder 3"/>
          <p:cNvSpPr>
            <a:spLocks noGrp="1"/>
          </p:cNvSpPr>
          <p:nvPr>
            <p:ph sz="half" idx="2"/>
          </p:nvPr>
        </p:nvSpPr>
        <p:spPr>
          <a:xfrm>
            <a:off x="2085368" y="15635264"/>
            <a:ext cx="12807832" cy="2299711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tr-TR"/>
              <a:t>Asıl metin stillerini düzenlemek için tıklayın</a:t>
            </a:r>
          </a:p>
        </p:txBody>
      </p:sp>
      <p:sp>
        <p:nvSpPr>
          <p:cNvPr id="6" name="Content Placeholder 5"/>
          <p:cNvSpPr>
            <a:spLocks noGrp="1"/>
          </p:cNvSpPr>
          <p:nvPr>
            <p:ph sz="quarter" idx="4"/>
          </p:nvPr>
        </p:nvSpPr>
        <p:spPr>
          <a:xfrm>
            <a:off x="15326828" y="15635264"/>
            <a:ext cx="12870909" cy="2299711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0A16CB0-FD86-44DE-946F-F716BC3BDB79}" type="datetimeFigureOut">
              <a:rPr lang="tr-TR" smtClean="0"/>
              <a:t>6.11.2024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A4AAB58-620C-4BB5-B3A3-1918D2394270}" type="slidenum">
              <a:rPr lang="tr-TR" smtClean="0"/>
              <a:t>‹#›</a:t>
            </a:fld>
            <a:endParaRPr lang="tr-TR"/>
          </a:p>
        </p:txBody>
      </p:sp>
    </p:spTree>
    <p:extLst>
      <p:ext uri="{BB962C8B-B14F-4D97-AF65-F5344CB8AC3E}">
        <p14:creationId xmlns:p14="http://schemas.microsoft.com/office/powerpoint/2010/main" val="2170621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0A16CB0-FD86-44DE-946F-F716BC3BDB79}" type="datetimeFigureOut">
              <a:rPr lang="tr-TR" smtClean="0"/>
              <a:t>6.11.2024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A4AAB58-620C-4BB5-B3A3-1918D2394270}" type="slidenum">
              <a:rPr lang="tr-TR" smtClean="0"/>
              <a:t>‹#›</a:t>
            </a:fld>
            <a:endParaRPr lang="tr-TR"/>
          </a:p>
        </p:txBody>
      </p:sp>
    </p:spTree>
    <p:extLst>
      <p:ext uri="{BB962C8B-B14F-4D97-AF65-F5344CB8AC3E}">
        <p14:creationId xmlns:p14="http://schemas.microsoft.com/office/powerpoint/2010/main" val="2128862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16CB0-FD86-44DE-946F-F716BC3BDB79}" type="datetimeFigureOut">
              <a:rPr lang="tr-TR" smtClean="0"/>
              <a:t>6.11.2024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A4AAB58-620C-4BB5-B3A3-1918D2394270}" type="slidenum">
              <a:rPr lang="tr-TR" smtClean="0"/>
              <a:t>‹#›</a:t>
            </a:fld>
            <a:endParaRPr lang="tr-TR"/>
          </a:p>
        </p:txBody>
      </p:sp>
    </p:spTree>
    <p:extLst>
      <p:ext uri="{BB962C8B-B14F-4D97-AF65-F5344CB8AC3E}">
        <p14:creationId xmlns:p14="http://schemas.microsoft.com/office/powerpoint/2010/main" val="2226413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tr-TR"/>
              <a:t>Asıl başlık stilini düzenlemek için tıklayın</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0A16CB0-FD86-44DE-946F-F716BC3BDB79}" type="datetimeFigureOut">
              <a:rPr lang="tr-TR" smtClean="0"/>
              <a:t>6.11.2024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A4AAB58-620C-4BB5-B3A3-1918D2394270}" type="slidenum">
              <a:rPr lang="tr-TR" smtClean="0"/>
              <a:t>‹#›</a:t>
            </a:fld>
            <a:endParaRPr lang="tr-TR"/>
          </a:p>
        </p:txBody>
      </p:sp>
    </p:spTree>
    <p:extLst>
      <p:ext uri="{BB962C8B-B14F-4D97-AF65-F5344CB8AC3E}">
        <p14:creationId xmlns:p14="http://schemas.microsoft.com/office/powerpoint/2010/main" val="96990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tr-TR"/>
              <a:t>Resim eklemek için simgeye tıklayın</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0A16CB0-FD86-44DE-946F-F716BC3BDB79}" type="datetimeFigureOut">
              <a:rPr lang="tr-TR" smtClean="0"/>
              <a:t>6.11.2024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A4AAB58-620C-4BB5-B3A3-1918D2394270}" type="slidenum">
              <a:rPr lang="tr-TR" smtClean="0"/>
              <a:t>‹#›</a:t>
            </a:fld>
            <a:endParaRPr lang="tr-TR"/>
          </a:p>
        </p:txBody>
      </p:sp>
    </p:spTree>
    <p:extLst>
      <p:ext uri="{BB962C8B-B14F-4D97-AF65-F5344CB8AC3E}">
        <p14:creationId xmlns:p14="http://schemas.microsoft.com/office/powerpoint/2010/main" val="1764900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82000"/>
                  </a:schemeClr>
                </a:solidFill>
              </a:defRPr>
            </a:lvl1pPr>
          </a:lstStyle>
          <a:p>
            <a:fld id="{50A16CB0-FD86-44DE-946F-F716BC3BDB79}" type="datetimeFigureOut">
              <a:rPr lang="tr-TR" smtClean="0"/>
              <a:t>6.11.2024</a:t>
            </a:fld>
            <a:endParaRPr lang="tr-TR"/>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82000"/>
                  </a:schemeClr>
                </a:solidFill>
              </a:defRPr>
            </a:lvl1pPr>
          </a:lstStyle>
          <a:p>
            <a:endParaRPr lang="tr-TR"/>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82000"/>
                  </a:schemeClr>
                </a:solidFill>
              </a:defRPr>
            </a:lvl1pPr>
          </a:lstStyle>
          <a:p>
            <a:fld id="{1A4AAB58-620C-4BB5-B3A3-1918D2394270}" type="slidenum">
              <a:rPr lang="tr-TR" smtClean="0"/>
              <a:t>‹#›</a:t>
            </a:fld>
            <a:endParaRPr lang="tr-TR"/>
          </a:p>
        </p:txBody>
      </p:sp>
    </p:spTree>
    <p:extLst>
      <p:ext uri="{BB962C8B-B14F-4D97-AF65-F5344CB8AC3E}">
        <p14:creationId xmlns:p14="http://schemas.microsoft.com/office/powerpoint/2010/main" val="4195063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Resim 65">
            <a:extLst>
              <a:ext uri="{FF2B5EF4-FFF2-40B4-BE49-F238E27FC236}">
                <a16:creationId xmlns:a16="http://schemas.microsoft.com/office/drawing/2014/main" id="{CACB4EF9-8A79-D3FC-B511-B738BED6547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727" y="-57949"/>
            <a:ext cx="30276000" cy="7204798"/>
          </a:xfrm>
          <a:prstGeom prst="rect">
            <a:avLst/>
          </a:prstGeom>
        </p:spPr>
      </p:pic>
      <p:sp>
        <p:nvSpPr>
          <p:cNvPr id="42" name="Flowchart: Document 34">
            <a:extLst>
              <a:ext uri="{FF2B5EF4-FFF2-40B4-BE49-F238E27FC236}">
                <a16:creationId xmlns:a16="http://schemas.microsoft.com/office/drawing/2014/main" id="{8BED6AF4-69A1-C56E-6C02-0D71B9B1FE3E}"/>
              </a:ext>
            </a:extLst>
          </p:cNvPr>
          <p:cNvSpPr/>
          <p:nvPr/>
        </p:nvSpPr>
        <p:spPr>
          <a:xfrm rot="10800000">
            <a:off x="1941" y="4462146"/>
            <a:ext cx="30274056" cy="11872276"/>
          </a:xfrm>
          <a:prstGeom prst="flowChartDocument">
            <a:avLst/>
          </a:prstGeom>
          <a:solidFill>
            <a:srgbClr val="8CD2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5550"/>
          </a:p>
        </p:txBody>
      </p:sp>
      <p:sp>
        <p:nvSpPr>
          <p:cNvPr id="43" name="Flowchart: Document 37">
            <a:extLst>
              <a:ext uri="{FF2B5EF4-FFF2-40B4-BE49-F238E27FC236}">
                <a16:creationId xmlns:a16="http://schemas.microsoft.com/office/drawing/2014/main" id="{602BECA3-8240-7754-9FC3-7FEDF825989D}"/>
              </a:ext>
            </a:extLst>
          </p:cNvPr>
          <p:cNvSpPr/>
          <p:nvPr/>
        </p:nvSpPr>
        <p:spPr>
          <a:xfrm rot="10800000">
            <a:off x="1940" y="4645440"/>
            <a:ext cx="30274059" cy="11688982"/>
          </a:xfrm>
          <a:prstGeom prst="flowChartDocumen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5550"/>
          </a:p>
        </p:txBody>
      </p:sp>
      <p:sp>
        <p:nvSpPr>
          <p:cNvPr id="44" name="Flowchart: Document 70">
            <a:extLst>
              <a:ext uri="{FF2B5EF4-FFF2-40B4-BE49-F238E27FC236}">
                <a16:creationId xmlns:a16="http://schemas.microsoft.com/office/drawing/2014/main" id="{04DD2A57-061E-F592-F6D2-17036F2741F1}"/>
              </a:ext>
            </a:extLst>
          </p:cNvPr>
          <p:cNvSpPr/>
          <p:nvPr/>
        </p:nvSpPr>
        <p:spPr>
          <a:xfrm rot="10800000" flipH="1">
            <a:off x="1940" y="4582417"/>
            <a:ext cx="30274059" cy="11759852"/>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dup0" fmla="*/ 0 w 21600"/>
              <a:gd name="connsiteY0dup0" fmla="*/ 0 h 21495"/>
              <a:gd name="connsiteX1dup0" fmla="*/ 21600 w 21600"/>
              <a:gd name="connsiteY1dup0" fmla="*/ 0 h 21495"/>
              <a:gd name="connsiteX2dup0" fmla="*/ 15601 w 21600"/>
              <a:gd name="connsiteY2dup0" fmla="*/ 18514 h 21495"/>
              <a:gd name="connsiteX3dup0" fmla="*/ 0 w 21600"/>
              <a:gd name="connsiteY3dup0" fmla="*/ 20172 h 21495"/>
              <a:gd name="connsiteX4dup0" fmla="*/ 0 w 21600"/>
              <a:gd name="connsiteY4dup0" fmla="*/ 0 h 21495"/>
              <a:gd name="connsiteX0dup0dup1" fmla="*/ 0 w 15601"/>
              <a:gd name="connsiteY0dup0dup1" fmla="*/ 29 h 21524"/>
              <a:gd name="connsiteX1dup0dup1" fmla="*/ 15591 w 15601"/>
              <a:gd name="connsiteY1dup0dup1" fmla="*/ 0 h 21524"/>
              <a:gd name="connsiteX2dup0dup1" fmla="*/ 15601 w 15601"/>
              <a:gd name="connsiteY2dup0dup1" fmla="*/ 18543 h 21524"/>
              <a:gd name="connsiteX3dup0dup1" fmla="*/ 0 w 15601"/>
              <a:gd name="connsiteY3dup0dup1" fmla="*/ 20201 h 21524"/>
              <a:gd name="connsiteX4dup0dup1" fmla="*/ 0 w 15601"/>
              <a:gd name="connsiteY4dup0dup1" fmla="*/ 29 h 21524"/>
              <a:gd name="connsiteX0dup0dup1dup2" fmla="*/ 0 w 15601"/>
              <a:gd name="connsiteY0dup0dup1dup2" fmla="*/ 29 h 21278"/>
              <a:gd name="connsiteX1dup0dup1dup2" fmla="*/ 15591 w 15601"/>
              <a:gd name="connsiteY1dup0dup1dup2" fmla="*/ 0 h 21278"/>
              <a:gd name="connsiteX2dup0dup1dup2" fmla="*/ 15601 w 15601"/>
              <a:gd name="connsiteY2dup0dup1dup2" fmla="*/ 18543 h 21278"/>
              <a:gd name="connsiteX3dup0dup1dup2" fmla="*/ 0 w 15601"/>
              <a:gd name="connsiteY3dup0dup1dup2" fmla="*/ 20201 h 21278"/>
              <a:gd name="connsiteX4dup0dup1dup2" fmla="*/ 0 w 15601"/>
              <a:gd name="connsiteY4dup0dup1dup2" fmla="*/ 29 h 21278"/>
              <a:gd name="connsiteX0dup0dup1dup2dup3" fmla="*/ 0 w 15601"/>
              <a:gd name="connsiteY0dup0dup1dup2dup3" fmla="*/ 29 h 21156"/>
              <a:gd name="connsiteX1dup0dup1dup2dup3" fmla="*/ 15591 w 15601"/>
              <a:gd name="connsiteY1dup0dup1dup2dup3" fmla="*/ 0 h 21156"/>
              <a:gd name="connsiteX2dup0dup1dup2dup3" fmla="*/ 15601 w 15601"/>
              <a:gd name="connsiteY2dup0dup1dup2dup3" fmla="*/ 18543 h 21156"/>
              <a:gd name="connsiteX3dup0dup1dup2dup3" fmla="*/ 0 w 15601"/>
              <a:gd name="connsiteY3dup0dup1dup2dup3" fmla="*/ 20201 h 21156"/>
              <a:gd name="connsiteX4dup0dup1dup2dup3" fmla="*/ 0 w 15601"/>
              <a:gd name="connsiteY4dup0dup1dup2dup3" fmla="*/ 29 h 21156"/>
              <a:gd name="connsiteX0dup0dup1dup2dup3dup4" fmla="*/ 0 w 15601"/>
              <a:gd name="connsiteY0dup0dup1dup2dup3dup4" fmla="*/ 29 h 21172"/>
              <a:gd name="connsiteX1dup0dup1dup2dup3dup4" fmla="*/ 15591 w 15601"/>
              <a:gd name="connsiteY1dup0dup1dup2dup3dup4" fmla="*/ 0 h 21172"/>
              <a:gd name="connsiteX2dup0dup1dup2dup3dup4" fmla="*/ 15601 w 15601"/>
              <a:gd name="connsiteY2dup0dup1dup2dup3dup4" fmla="*/ 18543 h 21172"/>
              <a:gd name="connsiteX3dup0dup1dup2dup3dup4" fmla="*/ 0 w 15601"/>
              <a:gd name="connsiteY3dup0dup1dup2dup3dup4" fmla="*/ 20201 h 21172"/>
              <a:gd name="connsiteX4dup0dup1dup2dup3dup4" fmla="*/ 0 w 15601"/>
              <a:gd name="connsiteY4dup0dup1dup2dup3dup4" fmla="*/ 29 h 21172"/>
              <a:gd name="connsiteX0dup0dup1dup2dup3dup4dup5" fmla="*/ 0 w 15601"/>
              <a:gd name="connsiteY0dup0dup1dup2dup3dup4dup5" fmla="*/ 29 h 21294"/>
              <a:gd name="connsiteX1dup0dup1dup2dup3dup4dup5" fmla="*/ 15591 w 15601"/>
              <a:gd name="connsiteY1dup0dup1dup2dup3dup4dup5" fmla="*/ 0 h 21294"/>
              <a:gd name="connsiteX2dup0dup1dup2dup3dup4dup5" fmla="*/ 15601 w 15601"/>
              <a:gd name="connsiteY2dup0dup1dup2dup3dup4dup5" fmla="*/ 18543 h 21294"/>
              <a:gd name="connsiteX3dup0dup1dup2dup3dup4dup5" fmla="*/ 0 w 15601"/>
              <a:gd name="connsiteY3dup0dup1dup2dup3dup4dup5" fmla="*/ 20201 h 21294"/>
              <a:gd name="connsiteX4dup0dup1dup2dup3dup4dup5" fmla="*/ 0 w 15601"/>
              <a:gd name="connsiteY4dup0dup1dup2dup3dup4dup5" fmla="*/ 29 h 21294"/>
              <a:gd name="connsiteX0dup0dup1dup2dup3dup4dup5dup6" fmla="*/ 0 w 15601"/>
              <a:gd name="connsiteY0dup0dup1dup2dup3dup4dup5dup6" fmla="*/ 29 h 21270"/>
              <a:gd name="connsiteX1dup0dup1dup2dup3dup4dup5dup6" fmla="*/ 15591 w 15601"/>
              <a:gd name="connsiteY1dup0dup1dup2dup3dup4dup5dup6" fmla="*/ 0 h 21270"/>
              <a:gd name="connsiteX2dup0dup1dup2dup3dup4dup5dup6" fmla="*/ 15601 w 15601"/>
              <a:gd name="connsiteY2dup0dup1dup2dup3dup4dup5dup6" fmla="*/ 18543 h 21270"/>
              <a:gd name="connsiteX3dup0dup1dup2dup3dup4dup5dup6" fmla="*/ 0 w 15601"/>
              <a:gd name="connsiteY3dup0dup1dup2dup3dup4dup5dup6" fmla="*/ 20201 h 21270"/>
              <a:gd name="connsiteX4dup0dup1dup2dup3dup4dup5dup6" fmla="*/ 0 w 15601"/>
              <a:gd name="connsiteY4dup0dup1dup2dup3dup4dup5dup6" fmla="*/ 29 h 21270"/>
              <a:gd name="connsiteX0dup0dup1dup2dup3dup4dup5dup6dup7" fmla="*/ 0 w 15601"/>
              <a:gd name="connsiteY0dup0dup1dup2dup3dup4dup5dup6dup7" fmla="*/ 29 h 21322"/>
              <a:gd name="connsiteX1dup0dup1dup2dup3dup4dup5dup6dup7" fmla="*/ 15591 w 15601"/>
              <a:gd name="connsiteY1dup0dup1dup2dup3dup4dup5dup6dup7" fmla="*/ 0 h 21322"/>
              <a:gd name="connsiteX2dup0dup1dup2dup3dup4dup5dup6dup7" fmla="*/ 15601 w 15601"/>
              <a:gd name="connsiteY2dup0dup1dup2dup3dup4dup5dup6dup7" fmla="*/ 18863 h 21322"/>
              <a:gd name="connsiteX3dup0dup1dup2dup3dup4dup5dup6dup7" fmla="*/ 0 w 15601"/>
              <a:gd name="connsiteY3dup0dup1dup2dup3dup4dup5dup6dup7" fmla="*/ 20201 h 21322"/>
              <a:gd name="connsiteX4dup0dup1dup2dup3dup4dup5dup6dup7" fmla="*/ 0 w 15601"/>
              <a:gd name="connsiteY4dup0dup1dup2dup3dup4dup5dup6dup7" fmla="*/ 29 h 21322"/>
              <a:gd name="connsiteX0dup0dup1dup2dup3dup4dup5dup6dup7dup8" fmla="*/ 0 w 15601"/>
              <a:gd name="connsiteY0dup0dup1dup2dup3dup4dup5dup6dup7dup8" fmla="*/ 29 h 21347"/>
              <a:gd name="connsiteX1dup0dup1dup2dup3dup4dup5dup6dup7dup8" fmla="*/ 15591 w 15601"/>
              <a:gd name="connsiteY1dup0dup1dup2dup3dup4dup5dup6dup7dup8" fmla="*/ 0 h 21347"/>
              <a:gd name="connsiteX2dup0dup1dup2dup3dup4dup5dup6dup7dup8" fmla="*/ 15601 w 15601"/>
              <a:gd name="connsiteY2dup0dup1dup2dup3dup4dup5dup6dup7dup8" fmla="*/ 18863 h 21347"/>
              <a:gd name="connsiteX3dup0dup1dup2dup3dup4dup5dup6dup7dup8" fmla="*/ 0 w 15601"/>
              <a:gd name="connsiteY3dup0dup1dup2dup3dup4dup5dup6dup7dup8" fmla="*/ 20201 h 21347"/>
              <a:gd name="connsiteX4dup0dup1dup2dup3dup4dup5dup6dup7dup8" fmla="*/ 0 w 15601"/>
              <a:gd name="connsiteY4dup0dup1dup2dup3dup4dup5dup6dup7dup8" fmla="*/ 29 h 21347"/>
              <a:gd name="connsiteX0dup0dup1dup2dup3dup4dup5dup6dup7dup8dup9" fmla="*/ 0 w 15601"/>
              <a:gd name="connsiteY0dup0dup1dup2dup3dup4dup5dup6dup7dup8dup9" fmla="*/ 29 h 21222"/>
              <a:gd name="connsiteX1dup0dup1dup2dup3dup4dup5dup6dup7dup8dup9" fmla="*/ 15591 w 15601"/>
              <a:gd name="connsiteY1dup0dup1dup2dup3dup4dup5dup6dup7dup8dup9" fmla="*/ 0 h 21222"/>
              <a:gd name="connsiteX2dup0dup1dup2dup3dup4dup5dup6dup7dup8dup9" fmla="*/ 15601 w 15601"/>
              <a:gd name="connsiteY2dup0dup1dup2dup3dup4dup5dup6dup7dup8dup9" fmla="*/ 18863 h 21222"/>
              <a:gd name="connsiteX3dup0dup1dup2dup3dup4dup5dup6dup7dup8dup9" fmla="*/ 0 w 15601"/>
              <a:gd name="connsiteY3dup0dup1dup2dup3dup4dup5dup6dup7dup8dup9" fmla="*/ 20201 h 21222"/>
              <a:gd name="connsiteX4dup0dup1dup2dup3dup4dup5dup6dup7dup8dup9" fmla="*/ 0 w 15601"/>
              <a:gd name="connsiteY4dup0dup1dup2dup3dup4dup5dup6dup7dup8dup9" fmla="*/ 29 h 21222"/>
              <a:gd name="connsiteX0dup0dup1dup2dup3dup4dup5dup6dup7dup8dup9dup10" fmla="*/ 0 w 15601"/>
              <a:gd name="connsiteY0dup0dup1dup2dup3dup4dup5dup6dup7dup8dup9dup10" fmla="*/ 29 h 21210"/>
              <a:gd name="connsiteX1dup0dup1dup2dup3dup4dup5dup6dup7dup8dup9dup10" fmla="*/ 15591 w 15601"/>
              <a:gd name="connsiteY1dup0dup1dup2dup3dup4dup5dup6dup7dup8dup9dup10" fmla="*/ 0 h 21210"/>
              <a:gd name="connsiteX2dup0dup1dup2dup3dup4dup5dup6dup7dup8dup9dup10" fmla="*/ 15601 w 15601"/>
              <a:gd name="connsiteY2dup0dup1dup2dup3dup4dup5dup6dup7dup8dup9dup10" fmla="*/ 18863 h 21210"/>
              <a:gd name="connsiteX3dup0dup1dup2dup3dup4dup5dup6dup7dup8dup9dup10" fmla="*/ 0 w 15601"/>
              <a:gd name="connsiteY3dup0dup1dup2dup3dup4dup5dup6dup7dup8dup9dup10" fmla="*/ 20201 h 21210"/>
              <a:gd name="connsiteX4dup0dup1dup2dup3dup4dup5dup6dup7dup8dup9dup10" fmla="*/ 0 w 15601"/>
              <a:gd name="connsiteY4dup0dup1dup2dup3dup4dup5dup6dup7dup8dup9dup10" fmla="*/ 29 h 21210"/>
              <a:gd name="connsiteX0dup0dup1dup2dup3dup4dup5dup6dup7dup8dup9dup10dup11" fmla="*/ 0 w 15601"/>
              <a:gd name="connsiteY0dup0dup1dup2dup3dup4dup5dup6dup7dup8dup9dup10dup11" fmla="*/ 29 h 21275"/>
              <a:gd name="connsiteX1dup0dup1dup2dup3dup4dup5dup6dup7dup8dup9dup10dup11" fmla="*/ 15591 w 15601"/>
              <a:gd name="connsiteY1dup0dup1dup2dup3dup4dup5dup6dup7dup8dup9dup10dup11" fmla="*/ 0 h 21275"/>
              <a:gd name="connsiteX2dup0dup1dup2dup3dup4dup5dup6dup7dup8dup9dup10dup11" fmla="*/ 15601 w 15601"/>
              <a:gd name="connsiteY2dup0dup1dup2dup3dup4dup5dup6dup7dup8dup9dup10dup11" fmla="*/ 19241 h 21275"/>
              <a:gd name="connsiteX3dup0dup1dup2dup3dup4dup5dup6dup7dup8dup9dup10dup11" fmla="*/ 0 w 15601"/>
              <a:gd name="connsiteY3dup0dup1dup2dup3dup4dup5dup6dup7dup8dup9dup10dup11" fmla="*/ 20201 h 21275"/>
              <a:gd name="connsiteX4dup0dup1dup2dup3dup4dup5dup6dup7dup8dup9dup10dup11" fmla="*/ 0 w 15601"/>
              <a:gd name="connsiteY4dup0dup1dup2dup3dup4dup5dup6dup7dup8dup9dup10dup11" fmla="*/ 29 h 21275"/>
              <a:gd name="connsiteX0dup0dup1dup2dup3dup4dup5dup6dup7dup8dup9dup10dup11dup12" fmla="*/ 0 w 15601"/>
              <a:gd name="connsiteY0dup0dup1dup2dup3dup4dup5dup6dup7dup8dup9dup10dup11dup12" fmla="*/ 29 h 21467"/>
              <a:gd name="connsiteX1dup0dup1dup2dup3dup4dup5dup6dup7dup8dup9dup10dup11dup12" fmla="*/ 15591 w 15601"/>
              <a:gd name="connsiteY1dup0dup1dup2dup3dup4dup5dup6dup7dup8dup9dup10dup11dup12" fmla="*/ 0 h 21467"/>
              <a:gd name="connsiteX2dup0dup1dup2dup3dup4dup5dup6dup7dup8dup9dup10dup11dup12" fmla="*/ 15601 w 15601"/>
              <a:gd name="connsiteY2dup0dup1dup2dup3dup4dup5dup6dup7dup8dup9dup10dup11dup12" fmla="*/ 19241 h 21467"/>
              <a:gd name="connsiteX3dup0dup1dup2dup3dup4dup5dup6dup7dup8dup9dup10dup11dup12" fmla="*/ 0 w 15601"/>
              <a:gd name="connsiteY3dup0dup1dup2dup3dup4dup5dup6dup7dup8dup9dup10dup11dup12" fmla="*/ 20434 h 21467"/>
              <a:gd name="connsiteX4dup0dup1dup2dup3dup4dup5dup6dup7dup8dup9dup10dup11dup12" fmla="*/ 0 w 15601"/>
              <a:gd name="connsiteY4dup0dup1dup2dup3dup4dup5dup6dup7dup8dup9dup10dup11dup12" fmla="*/ 29 h 21467"/>
              <a:gd name="connsiteX0dup0dup1dup2dup3dup4dup5dup6dup7dup8dup9dup10dup11dup12dup13" fmla="*/ 0 w 15601"/>
              <a:gd name="connsiteY0dup0dup1dup2dup3dup4dup5dup6dup7dup8dup9dup10dup11dup12dup13" fmla="*/ 29 h 21343"/>
              <a:gd name="connsiteX1dup0dup1dup2dup3dup4dup5dup6dup7dup8dup9dup10dup11dup12dup13" fmla="*/ 15591 w 15601"/>
              <a:gd name="connsiteY1dup0dup1dup2dup3dup4dup5dup6dup7dup8dup9dup10dup11dup12dup13" fmla="*/ 0 h 21343"/>
              <a:gd name="connsiteX2dup0dup1dup2dup3dup4dup5dup6dup7dup8dup9dup10dup11dup12dup13" fmla="*/ 15601 w 15601"/>
              <a:gd name="connsiteY2dup0dup1dup2dup3dup4dup5dup6dup7dup8dup9dup10dup11dup12dup13" fmla="*/ 19241 h 21343"/>
              <a:gd name="connsiteX3dup0dup1dup2dup3dup4dup5dup6dup7dup8dup9dup10dup11dup12dup13" fmla="*/ 0 w 15601"/>
              <a:gd name="connsiteY3dup0dup1dup2dup3dup4dup5dup6dup7dup8dup9dup10dup11dup12dup13" fmla="*/ 20434 h 21343"/>
              <a:gd name="connsiteX4dup0dup1dup2dup3dup4dup5dup6dup7dup8dup9dup10dup11dup12dup13" fmla="*/ 0 w 15601"/>
              <a:gd name="connsiteY4dup0dup1dup2dup3dup4dup5dup6dup7dup8dup9dup10dup11dup12dup13" fmla="*/ 29 h 21343"/>
              <a:gd name="connsiteX0dup0dup1dup2dup3dup4dup5dup6dup7dup8dup9dup10dup11dup12dup13dup14" fmla="*/ 0 w 15601"/>
              <a:gd name="connsiteY0dup0dup1dup2dup3dup4dup5dup6dup7dup8dup9dup10dup11dup12dup13dup14" fmla="*/ 29 h 21351"/>
              <a:gd name="connsiteX1dup0dup1dup2dup3dup4dup5dup6dup7dup8dup9dup10dup11dup12dup13dup14" fmla="*/ 15591 w 15601"/>
              <a:gd name="connsiteY1dup0dup1dup2dup3dup4dup5dup6dup7dup8dup9dup10dup11dup12dup13dup14" fmla="*/ 0 h 21351"/>
              <a:gd name="connsiteX2dup0dup1dup2dup3dup4dup5dup6dup7dup8dup9dup10dup11dup12dup13dup14" fmla="*/ 15601 w 15601"/>
              <a:gd name="connsiteY2dup0dup1dup2dup3dup4dup5dup6dup7dup8dup9dup10dup11dup12dup13dup14" fmla="*/ 19241 h 21351"/>
              <a:gd name="connsiteX3dup0dup1dup2dup3dup4dup5dup6dup7dup8dup9dup10dup11dup12dup13dup14" fmla="*/ 0 w 15601"/>
              <a:gd name="connsiteY3dup0dup1dup2dup3dup4dup5dup6dup7dup8dup9dup10dup11dup12dup13dup14" fmla="*/ 20434 h 21351"/>
              <a:gd name="connsiteX4dup0dup1dup2dup3dup4dup5dup6dup7dup8dup9dup10dup11dup12dup13dup14" fmla="*/ 0 w 15601"/>
              <a:gd name="connsiteY4dup0dup1dup2dup3dup4dup5dup6dup7dup8dup9dup10dup11dup12dup13dup14" fmla="*/ 29 h 21351"/>
            </a:gdLst>
            <a:ahLst/>
            <a:cxnLst>
              <a:cxn ang="0">
                <a:pos x="connsiteX0dup0dup1dup2dup3dup4dup5dup6dup7dup8dup9dup10dup11dup12dup13dup14" y="connsiteY0dup0dup1dup2dup3dup4dup5dup6dup7dup8dup9dup10dup11dup12dup13dup14"/>
              </a:cxn>
              <a:cxn ang="0">
                <a:pos x="connsiteX1dup0dup1dup2dup3dup4dup5dup6dup7dup8dup9dup10dup11dup12dup13dup14" y="connsiteY1dup0dup1dup2dup3dup4dup5dup6dup7dup8dup9dup10dup11dup12dup13dup14"/>
              </a:cxn>
              <a:cxn ang="0">
                <a:pos x="connsiteX2dup0dup1dup2dup3dup4dup5dup6dup7dup8dup9dup10dup11dup12dup13dup14" y="connsiteY2dup0dup1dup2dup3dup4dup5dup6dup7dup8dup9dup10dup11dup12dup13dup14"/>
              </a:cxn>
              <a:cxn ang="0">
                <a:pos x="connsiteX3dup0dup1dup2dup3dup4dup5dup6dup7dup8dup9dup10dup11dup12dup13dup14" y="connsiteY3dup0dup1dup2dup3dup4dup5dup6dup7dup8dup9dup10dup11dup12dup13dup14"/>
              </a:cxn>
              <a:cxn ang="0">
                <a:pos x="connsiteX4dup0dup1dup2dup3dup4dup5dup6dup7dup8dup9dup10dup11dup12dup13dup14" y="connsiteY4dup0dup1dup2dup3dup4dup5dup6dup7dup8dup9dup10dup11dup12dup13dup14"/>
              </a:cxn>
            </a:cxnLst>
            <a:rect l="l" t="t" r="r" b="b"/>
            <a:pathLst>
              <a:path w="15601" h="21351">
                <a:moveTo>
                  <a:pt x="0" y="29"/>
                </a:moveTo>
                <a:lnTo>
                  <a:pt x="15591" y="0"/>
                </a:lnTo>
                <a:cubicBezTo>
                  <a:pt x="15591" y="5774"/>
                  <a:pt x="15601" y="13467"/>
                  <a:pt x="15601" y="19241"/>
                </a:cubicBezTo>
                <a:cubicBezTo>
                  <a:pt x="10638" y="19328"/>
                  <a:pt x="7602" y="23020"/>
                  <a:pt x="0" y="20434"/>
                </a:cubicBezTo>
                <a:lnTo>
                  <a:pt x="0" y="2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r>
              <a:rPr lang="en-US" sz="5550"/>
              <a:t> </a:t>
            </a:r>
          </a:p>
        </p:txBody>
      </p:sp>
      <p:sp>
        <p:nvSpPr>
          <p:cNvPr id="45" name="Flowchart: Document 70">
            <a:extLst>
              <a:ext uri="{FF2B5EF4-FFF2-40B4-BE49-F238E27FC236}">
                <a16:creationId xmlns:a16="http://schemas.microsoft.com/office/drawing/2014/main" id="{1E4E96C0-99BA-F627-D418-3B6451BBCEAB}"/>
              </a:ext>
            </a:extLst>
          </p:cNvPr>
          <p:cNvSpPr/>
          <p:nvPr/>
        </p:nvSpPr>
        <p:spPr>
          <a:xfrm rot="10800000" flipH="1">
            <a:off x="0" y="4679323"/>
            <a:ext cx="30276000" cy="35440249"/>
          </a:xfrm>
          <a:custGeom>
            <a:avLst/>
            <a:gdLst>
              <a:gd name="connsiteX0" fmla="*/ 7 w 15602"/>
              <a:gd name="connsiteY0" fmla="*/ 0 h 42499"/>
              <a:gd name="connsiteX1" fmla="*/ 15596 w 15602"/>
              <a:gd name="connsiteY1" fmla="*/ 2 h 42499"/>
              <a:gd name="connsiteX2" fmla="*/ 15602 w 15602"/>
              <a:gd name="connsiteY2" fmla="*/ 40389 h 42499"/>
              <a:gd name="connsiteX3" fmla="*/ 1 w 15602"/>
              <a:gd name="connsiteY3" fmla="*/ 41582 h 42499"/>
              <a:gd name="connsiteX4" fmla="*/ 7 w 15602"/>
              <a:gd name="connsiteY4" fmla="*/ 0 h 42499"/>
              <a:gd name="connsiteX0dup0" fmla="*/ 0 w 21600"/>
              <a:gd name="connsiteY0dup0" fmla="*/ 0 h 21495"/>
              <a:gd name="connsiteX1dup0" fmla="*/ 21600 w 21600"/>
              <a:gd name="connsiteY1dup0" fmla="*/ 0 h 21495"/>
              <a:gd name="connsiteX2dup0" fmla="*/ 15601 w 21600"/>
              <a:gd name="connsiteY2dup0" fmla="*/ 18514 h 21495"/>
              <a:gd name="connsiteX3dup0" fmla="*/ 0 w 21600"/>
              <a:gd name="connsiteY3dup0" fmla="*/ 20172 h 21495"/>
              <a:gd name="connsiteX4dup0" fmla="*/ 0 w 21600"/>
              <a:gd name="connsiteY4dup0" fmla="*/ 0 h 21495"/>
              <a:gd name="connsiteX0dup0dup1" fmla="*/ 0 w 15601"/>
              <a:gd name="connsiteY0dup0dup1" fmla="*/ 29 h 21524"/>
              <a:gd name="connsiteX1dup0dup1" fmla="*/ 15591 w 15601"/>
              <a:gd name="connsiteY1dup0dup1" fmla="*/ 0 h 21524"/>
              <a:gd name="connsiteX2dup0dup1" fmla="*/ 15601 w 15601"/>
              <a:gd name="connsiteY2dup0dup1" fmla="*/ 18543 h 21524"/>
              <a:gd name="connsiteX3dup0dup1" fmla="*/ 0 w 15601"/>
              <a:gd name="connsiteY3dup0dup1" fmla="*/ 20201 h 21524"/>
              <a:gd name="connsiteX4dup0dup1" fmla="*/ 0 w 15601"/>
              <a:gd name="connsiteY4dup0dup1" fmla="*/ 29 h 21524"/>
              <a:gd name="connsiteX0dup0dup1dup2" fmla="*/ 0 w 15601"/>
              <a:gd name="connsiteY0dup0dup1dup2" fmla="*/ 29 h 21278"/>
              <a:gd name="connsiteX1dup0dup1dup2" fmla="*/ 15591 w 15601"/>
              <a:gd name="connsiteY1dup0dup1dup2" fmla="*/ 0 h 21278"/>
              <a:gd name="connsiteX2dup0dup1dup2" fmla="*/ 15601 w 15601"/>
              <a:gd name="connsiteY2dup0dup1dup2" fmla="*/ 18543 h 21278"/>
              <a:gd name="connsiteX3dup0dup1dup2" fmla="*/ 0 w 15601"/>
              <a:gd name="connsiteY3dup0dup1dup2" fmla="*/ 20201 h 21278"/>
              <a:gd name="connsiteX4dup0dup1dup2" fmla="*/ 0 w 15601"/>
              <a:gd name="connsiteY4dup0dup1dup2" fmla="*/ 29 h 21278"/>
              <a:gd name="connsiteX0dup0dup1dup2dup3" fmla="*/ 0 w 15601"/>
              <a:gd name="connsiteY0dup0dup1dup2dup3" fmla="*/ 29 h 21156"/>
              <a:gd name="connsiteX1dup0dup1dup2dup3" fmla="*/ 15591 w 15601"/>
              <a:gd name="connsiteY1dup0dup1dup2dup3" fmla="*/ 0 h 21156"/>
              <a:gd name="connsiteX2dup0dup1dup2dup3" fmla="*/ 15601 w 15601"/>
              <a:gd name="connsiteY2dup0dup1dup2dup3" fmla="*/ 18543 h 21156"/>
              <a:gd name="connsiteX3dup0dup1dup2dup3" fmla="*/ 0 w 15601"/>
              <a:gd name="connsiteY3dup0dup1dup2dup3" fmla="*/ 20201 h 21156"/>
              <a:gd name="connsiteX4dup0dup1dup2dup3" fmla="*/ 0 w 15601"/>
              <a:gd name="connsiteY4dup0dup1dup2dup3" fmla="*/ 29 h 21156"/>
              <a:gd name="connsiteX0dup0dup1dup2dup3dup4" fmla="*/ 0 w 15601"/>
              <a:gd name="connsiteY0dup0dup1dup2dup3dup4" fmla="*/ 29 h 21172"/>
              <a:gd name="connsiteX1dup0dup1dup2dup3dup4" fmla="*/ 15591 w 15601"/>
              <a:gd name="connsiteY1dup0dup1dup2dup3dup4" fmla="*/ 0 h 21172"/>
              <a:gd name="connsiteX2dup0dup1dup2dup3dup4" fmla="*/ 15601 w 15601"/>
              <a:gd name="connsiteY2dup0dup1dup2dup3dup4" fmla="*/ 18543 h 21172"/>
              <a:gd name="connsiteX3dup0dup1dup2dup3dup4" fmla="*/ 0 w 15601"/>
              <a:gd name="connsiteY3dup0dup1dup2dup3dup4" fmla="*/ 20201 h 21172"/>
              <a:gd name="connsiteX4dup0dup1dup2dup3dup4" fmla="*/ 0 w 15601"/>
              <a:gd name="connsiteY4dup0dup1dup2dup3dup4" fmla="*/ 29 h 21172"/>
              <a:gd name="connsiteX0dup0dup1dup2dup3dup4dup5" fmla="*/ 0 w 15601"/>
              <a:gd name="connsiteY0dup0dup1dup2dup3dup4dup5" fmla="*/ 29 h 21294"/>
              <a:gd name="connsiteX1dup0dup1dup2dup3dup4dup5" fmla="*/ 15591 w 15601"/>
              <a:gd name="connsiteY1dup0dup1dup2dup3dup4dup5" fmla="*/ 0 h 21294"/>
              <a:gd name="connsiteX2dup0dup1dup2dup3dup4dup5" fmla="*/ 15601 w 15601"/>
              <a:gd name="connsiteY2dup0dup1dup2dup3dup4dup5" fmla="*/ 18543 h 21294"/>
              <a:gd name="connsiteX3dup0dup1dup2dup3dup4dup5" fmla="*/ 0 w 15601"/>
              <a:gd name="connsiteY3dup0dup1dup2dup3dup4dup5" fmla="*/ 20201 h 21294"/>
              <a:gd name="connsiteX4dup0dup1dup2dup3dup4dup5" fmla="*/ 0 w 15601"/>
              <a:gd name="connsiteY4dup0dup1dup2dup3dup4dup5" fmla="*/ 29 h 21294"/>
              <a:gd name="connsiteX0dup0dup1dup2dup3dup4dup5dup6" fmla="*/ 0 w 15601"/>
              <a:gd name="connsiteY0dup0dup1dup2dup3dup4dup5dup6" fmla="*/ 29 h 21270"/>
              <a:gd name="connsiteX1dup0dup1dup2dup3dup4dup5dup6" fmla="*/ 15591 w 15601"/>
              <a:gd name="connsiteY1dup0dup1dup2dup3dup4dup5dup6" fmla="*/ 0 h 21270"/>
              <a:gd name="connsiteX2dup0dup1dup2dup3dup4dup5dup6" fmla="*/ 15601 w 15601"/>
              <a:gd name="connsiteY2dup0dup1dup2dup3dup4dup5dup6" fmla="*/ 18543 h 21270"/>
              <a:gd name="connsiteX3dup0dup1dup2dup3dup4dup5dup6" fmla="*/ 0 w 15601"/>
              <a:gd name="connsiteY3dup0dup1dup2dup3dup4dup5dup6" fmla="*/ 20201 h 21270"/>
              <a:gd name="connsiteX4dup0dup1dup2dup3dup4dup5dup6" fmla="*/ 0 w 15601"/>
              <a:gd name="connsiteY4dup0dup1dup2dup3dup4dup5dup6" fmla="*/ 29 h 21270"/>
              <a:gd name="connsiteX0dup0dup1dup2dup3dup4dup5dup6dup7" fmla="*/ 0 w 15601"/>
              <a:gd name="connsiteY0dup0dup1dup2dup3dup4dup5dup6dup7" fmla="*/ 29 h 21322"/>
              <a:gd name="connsiteX1dup0dup1dup2dup3dup4dup5dup6dup7" fmla="*/ 15591 w 15601"/>
              <a:gd name="connsiteY1dup0dup1dup2dup3dup4dup5dup6dup7" fmla="*/ 0 h 21322"/>
              <a:gd name="connsiteX2dup0dup1dup2dup3dup4dup5dup6dup7" fmla="*/ 15601 w 15601"/>
              <a:gd name="connsiteY2dup0dup1dup2dup3dup4dup5dup6dup7" fmla="*/ 18863 h 21322"/>
              <a:gd name="connsiteX3dup0dup1dup2dup3dup4dup5dup6dup7" fmla="*/ 0 w 15601"/>
              <a:gd name="connsiteY3dup0dup1dup2dup3dup4dup5dup6dup7" fmla="*/ 20201 h 21322"/>
              <a:gd name="connsiteX4dup0dup1dup2dup3dup4dup5dup6dup7" fmla="*/ 0 w 15601"/>
              <a:gd name="connsiteY4dup0dup1dup2dup3dup4dup5dup6dup7" fmla="*/ 29 h 21322"/>
              <a:gd name="connsiteX0dup0dup1dup2dup3dup4dup5dup6dup7dup8" fmla="*/ 0 w 15601"/>
              <a:gd name="connsiteY0dup0dup1dup2dup3dup4dup5dup6dup7dup8" fmla="*/ 29 h 21347"/>
              <a:gd name="connsiteX1dup0dup1dup2dup3dup4dup5dup6dup7dup8" fmla="*/ 15591 w 15601"/>
              <a:gd name="connsiteY1dup0dup1dup2dup3dup4dup5dup6dup7dup8" fmla="*/ 0 h 21347"/>
              <a:gd name="connsiteX2dup0dup1dup2dup3dup4dup5dup6dup7dup8" fmla="*/ 15601 w 15601"/>
              <a:gd name="connsiteY2dup0dup1dup2dup3dup4dup5dup6dup7dup8" fmla="*/ 18863 h 21347"/>
              <a:gd name="connsiteX3dup0dup1dup2dup3dup4dup5dup6dup7dup8" fmla="*/ 0 w 15601"/>
              <a:gd name="connsiteY3dup0dup1dup2dup3dup4dup5dup6dup7dup8" fmla="*/ 20201 h 21347"/>
              <a:gd name="connsiteX4dup0dup1dup2dup3dup4dup5dup6dup7dup8" fmla="*/ 0 w 15601"/>
              <a:gd name="connsiteY4dup0dup1dup2dup3dup4dup5dup6dup7dup8" fmla="*/ 29 h 21347"/>
              <a:gd name="connsiteX0dup0dup1dup2dup3dup4dup5dup6dup7dup8dup9" fmla="*/ 0 w 15601"/>
              <a:gd name="connsiteY0dup0dup1dup2dup3dup4dup5dup6dup7dup8dup9" fmla="*/ 29 h 21222"/>
              <a:gd name="connsiteX1dup0dup1dup2dup3dup4dup5dup6dup7dup8dup9" fmla="*/ 15591 w 15601"/>
              <a:gd name="connsiteY1dup0dup1dup2dup3dup4dup5dup6dup7dup8dup9" fmla="*/ 0 h 21222"/>
              <a:gd name="connsiteX2dup0dup1dup2dup3dup4dup5dup6dup7dup8dup9" fmla="*/ 15601 w 15601"/>
              <a:gd name="connsiteY2dup0dup1dup2dup3dup4dup5dup6dup7dup8dup9" fmla="*/ 18863 h 21222"/>
              <a:gd name="connsiteX3dup0dup1dup2dup3dup4dup5dup6dup7dup8dup9" fmla="*/ 0 w 15601"/>
              <a:gd name="connsiteY3dup0dup1dup2dup3dup4dup5dup6dup7dup8dup9" fmla="*/ 20201 h 21222"/>
              <a:gd name="connsiteX4dup0dup1dup2dup3dup4dup5dup6dup7dup8dup9" fmla="*/ 0 w 15601"/>
              <a:gd name="connsiteY4dup0dup1dup2dup3dup4dup5dup6dup7dup8dup9" fmla="*/ 29 h 21222"/>
              <a:gd name="connsiteX0dup0dup1dup2dup3dup4dup5dup6dup7dup8dup9dup10" fmla="*/ 0 w 15601"/>
              <a:gd name="connsiteY0dup0dup1dup2dup3dup4dup5dup6dup7dup8dup9dup10" fmla="*/ 29 h 21210"/>
              <a:gd name="connsiteX1dup0dup1dup2dup3dup4dup5dup6dup7dup8dup9dup10" fmla="*/ 15591 w 15601"/>
              <a:gd name="connsiteY1dup0dup1dup2dup3dup4dup5dup6dup7dup8dup9dup10" fmla="*/ 0 h 21210"/>
              <a:gd name="connsiteX2dup0dup1dup2dup3dup4dup5dup6dup7dup8dup9dup10" fmla="*/ 15601 w 15601"/>
              <a:gd name="connsiteY2dup0dup1dup2dup3dup4dup5dup6dup7dup8dup9dup10" fmla="*/ 18863 h 21210"/>
              <a:gd name="connsiteX3dup0dup1dup2dup3dup4dup5dup6dup7dup8dup9dup10" fmla="*/ 0 w 15601"/>
              <a:gd name="connsiteY3dup0dup1dup2dup3dup4dup5dup6dup7dup8dup9dup10" fmla="*/ 20201 h 21210"/>
              <a:gd name="connsiteX4dup0dup1dup2dup3dup4dup5dup6dup7dup8dup9dup10" fmla="*/ 0 w 15601"/>
              <a:gd name="connsiteY4dup0dup1dup2dup3dup4dup5dup6dup7dup8dup9dup10" fmla="*/ 29 h 21210"/>
              <a:gd name="connsiteX0dup0dup1dup2dup3dup4dup5dup6dup7dup8dup9dup10dup11" fmla="*/ 0 w 15601"/>
              <a:gd name="connsiteY0dup0dup1dup2dup3dup4dup5dup6dup7dup8dup9dup10dup11" fmla="*/ 29 h 21275"/>
              <a:gd name="connsiteX1dup0dup1dup2dup3dup4dup5dup6dup7dup8dup9dup10dup11" fmla="*/ 15591 w 15601"/>
              <a:gd name="connsiteY1dup0dup1dup2dup3dup4dup5dup6dup7dup8dup9dup10dup11" fmla="*/ 0 h 21275"/>
              <a:gd name="connsiteX2dup0dup1dup2dup3dup4dup5dup6dup7dup8dup9dup10dup11" fmla="*/ 15601 w 15601"/>
              <a:gd name="connsiteY2dup0dup1dup2dup3dup4dup5dup6dup7dup8dup9dup10dup11" fmla="*/ 19241 h 21275"/>
              <a:gd name="connsiteX3dup0dup1dup2dup3dup4dup5dup6dup7dup8dup9dup10dup11" fmla="*/ 0 w 15601"/>
              <a:gd name="connsiteY3dup0dup1dup2dup3dup4dup5dup6dup7dup8dup9dup10dup11" fmla="*/ 20201 h 21275"/>
              <a:gd name="connsiteX4dup0dup1dup2dup3dup4dup5dup6dup7dup8dup9dup10dup11" fmla="*/ 0 w 15601"/>
              <a:gd name="connsiteY4dup0dup1dup2dup3dup4dup5dup6dup7dup8dup9dup10dup11" fmla="*/ 29 h 21275"/>
              <a:gd name="connsiteX0dup0dup1dup2dup3dup4dup5dup6dup7dup8dup9dup10dup11dup12" fmla="*/ 0 w 15601"/>
              <a:gd name="connsiteY0dup0dup1dup2dup3dup4dup5dup6dup7dup8dup9dup10dup11dup12" fmla="*/ 29 h 21467"/>
              <a:gd name="connsiteX1dup0dup1dup2dup3dup4dup5dup6dup7dup8dup9dup10dup11dup12" fmla="*/ 15591 w 15601"/>
              <a:gd name="connsiteY1dup0dup1dup2dup3dup4dup5dup6dup7dup8dup9dup10dup11dup12" fmla="*/ 0 h 21467"/>
              <a:gd name="connsiteX2dup0dup1dup2dup3dup4dup5dup6dup7dup8dup9dup10dup11dup12" fmla="*/ 15601 w 15601"/>
              <a:gd name="connsiteY2dup0dup1dup2dup3dup4dup5dup6dup7dup8dup9dup10dup11dup12" fmla="*/ 19241 h 21467"/>
              <a:gd name="connsiteX3dup0dup1dup2dup3dup4dup5dup6dup7dup8dup9dup10dup11dup12" fmla="*/ 0 w 15601"/>
              <a:gd name="connsiteY3dup0dup1dup2dup3dup4dup5dup6dup7dup8dup9dup10dup11dup12" fmla="*/ 20434 h 21467"/>
              <a:gd name="connsiteX4dup0dup1dup2dup3dup4dup5dup6dup7dup8dup9dup10dup11dup12" fmla="*/ 0 w 15601"/>
              <a:gd name="connsiteY4dup0dup1dup2dup3dup4dup5dup6dup7dup8dup9dup10dup11dup12" fmla="*/ 29 h 21467"/>
              <a:gd name="connsiteX0dup0dup1dup2dup3dup4dup5dup6dup7dup8dup9dup10dup11dup12dup13" fmla="*/ 0 w 15601"/>
              <a:gd name="connsiteY0dup0dup1dup2dup3dup4dup5dup6dup7dup8dup9dup10dup11dup12dup13" fmla="*/ 29 h 21343"/>
              <a:gd name="connsiteX1dup0dup1dup2dup3dup4dup5dup6dup7dup8dup9dup10dup11dup12dup13" fmla="*/ 15591 w 15601"/>
              <a:gd name="connsiteY1dup0dup1dup2dup3dup4dup5dup6dup7dup8dup9dup10dup11dup12dup13" fmla="*/ 0 h 21343"/>
              <a:gd name="connsiteX2dup0dup1dup2dup3dup4dup5dup6dup7dup8dup9dup10dup11dup12dup13" fmla="*/ 15601 w 15601"/>
              <a:gd name="connsiteY2dup0dup1dup2dup3dup4dup5dup6dup7dup8dup9dup10dup11dup12dup13" fmla="*/ 19241 h 21343"/>
              <a:gd name="connsiteX3dup0dup1dup2dup3dup4dup5dup6dup7dup8dup9dup10dup11dup12dup13" fmla="*/ 0 w 15601"/>
              <a:gd name="connsiteY3dup0dup1dup2dup3dup4dup5dup6dup7dup8dup9dup10dup11dup12dup13" fmla="*/ 20434 h 21343"/>
              <a:gd name="connsiteX4dup0dup1dup2dup3dup4dup5dup6dup7dup8dup9dup10dup11dup12dup13" fmla="*/ 0 w 15601"/>
              <a:gd name="connsiteY4dup0dup1dup2dup3dup4dup5dup6dup7dup8dup9dup10dup11dup12dup13" fmla="*/ 29 h 21343"/>
              <a:gd name="connsiteX0dup0dup1dup2dup3dup4dup5dup6dup7dup8dup9dup10dup11dup12dup13dup14" fmla="*/ 0 w 15601"/>
              <a:gd name="connsiteY0dup0dup1dup2dup3dup4dup5dup6dup7dup8dup9dup10dup11dup12dup13dup14" fmla="*/ 29 h 21351"/>
              <a:gd name="connsiteX1dup0dup1dup2dup3dup4dup5dup6dup7dup8dup9dup10dup11dup12dup13dup14" fmla="*/ 15591 w 15601"/>
              <a:gd name="connsiteY1dup0dup1dup2dup3dup4dup5dup6dup7dup8dup9dup10dup11dup12dup13dup14" fmla="*/ 0 h 21351"/>
              <a:gd name="connsiteX2dup0dup1dup2dup3dup4dup5dup6dup7dup8dup9dup10dup11dup12dup13dup14" fmla="*/ 15601 w 15601"/>
              <a:gd name="connsiteY2dup0dup1dup2dup3dup4dup5dup6dup7dup8dup9dup10dup11dup12dup13dup14" fmla="*/ 19241 h 21351"/>
              <a:gd name="connsiteX3dup0dup1dup2dup3dup4dup5dup6dup7dup8dup9dup10dup11dup12dup13dup14" fmla="*/ 0 w 15601"/>
              <a:gd name="connsiteY3dup0dup1dup2dup3dup4dup5dup6dup7dup8dup9dup10dup11dup12dup13dup14" fmla="*/ 20434 h 21351"/>
              <a:gd name="connsiteX4dup0dup1dup2dup3dup4dup5dup6dup7dup8dup9dup10dup11dup12dup13dup14" fmla="*/ 0 w 15601"/>
              <a:gd name="connsiteY4dup0dup1dup2dup3dup4dup5dup6dup7dup8dup9dup10dup11dup12dup13dup14" fmla="*/ 29 h 213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02" h="42499">
                <a:moveTo>
                  <a:pt x="7" y="0"/>
                </a:moveTo>
                <a:lnTo>
                  <a:pt x="15596" y="2"/>
                </a:lnTo>
                <a:cubicBezTo>
                  <a:pt x="15596" y="5776"/>
                  <a:pt x="15602" y="34615"/>
                  <a:pt x="15602" y="40389"/>
                </a:cubicBezTo>
                <a:cubicBezTo>
                  <a:pt x="10639" y="40476"/>
                  <a:pt x="7603" y="44168"/>
                  <a:pt x="1" y="41582"/>
                </a:cubicBezTo>
                <a:cubicBezTo>
                  <a:pt x="-5" y="27777"/>
                  <a:pt x="13" y="13805"/>
                  <a:pt x="7" y="0"/>
                </a:cubicBezTo>
                <a:close/>
              </a:path>
            </a:pathLst>
          </a:custGeom>
          <a:gradFill flip="none" rotWithShape="1">
            <a:gsLst>
              <a:gs pos="0">
                <a:schemeClr val="bg1"/>
              </a:gs>
              <a:gs pos="100000">
                <a:schemeClr val="accent2">
                  <a:lumMod val="20000"/>
                  <a:lumOff val="80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r>
              <a:rPr lang="en-US" sz="5550"/>
              <a:t> </a:t>
            </a:r>
          </a:p>
        </p:txBody>
      </p:sp>
      <p:sp>
        <p:nvSpPr>
          <p:cNvPr id="46" name="Rectangle 55">
            <a:extLst>
              <a:ext uri="{FF2B5EF4-FFF2-40B4-BE49-F238E27FC236}">
                <a16:creationId xmlns:a16="http://schemas.microsoft.com/office/drawing/2014/main" id="{D6814E83-99C4-864E-B555-A3F3E69D1B96}"/>
              </a:ext>
            </a:extLst>
          </p:cNvPr>
          <p:cNvSpPr/>
          <p:nvPr/>
        </p:nvSpPr>
        <p:spPr>
          <a:xfrm>
            <a:off x="1938" y="41572083"/>
            <a:ext cx="30274059" cy="11739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5550"/>
          </a:p>
        </p:txBody>
      </p:sp>
      <p:cxnSp>
        <p:nvCxnSpPr>
          <p:cNvPr id="47" name="Straight Connector 56">
            <a:extLst>
              <a:ext uri="{FF2B5EF4-FFF2-40B4-BE49-F238E27FC236}">
                <a16:creationId xmlns:a16="http://schemas.microsoft.com/office/drawing/2014/main" id="{F36A7D4E-ABBF-E4B0-B5F0-E821170F12B0}"/>
              </a:ext>
            </a:extLst>
          </p:cNvPr>
          <p:cNvCxnSpPr/>
          <p:nvPr/>
        </p:nvCxnSpPr>
        <p:spPr>
          <a:xfrm>
            <a:off x="1940" y="41572083"/>
            <a:ext cx="30274059" cy="0"/>
          </a:xfrm>
          <a:prstGeom prst="line">
            <a:avLst/>
          </a:prstGeom>
          <a:ln w="254000">
            <a:solidFill>
              <a:srgbClr val="8CD23C"/>
            </a:solidFill>
          </a:ln>
        </p:spPr>
        <p:style>
          <a:lnRef idx="1">
            <a:schemeClr val="accent1"/>
          </a:lnRef>
          <a:fillRef idx="0">
            <a:schemeClr val="accent1"/>
          </a:fillRef>
          <a:effectRef idx="0">
            <a:schemeClr val="accent1"/>
          </a:effectRef>
          <a:fontRef idx="minor">
            <a:schemeClr val="tx1"/>
          </a:fontRef>
        </p:style>
      </p:cxnSp>
      <p:sp>
        <p:nvSpPr>
          <p:cNvPr id="48" name="Text Placeholder 5">
            <a:extLst>
              <a:ext uri="{FF2B5EF4-FFF2-40B4-BE49-F238E27FC236}">
                <a16:creationId xmlns:a16="http://schemas.microsoft.com/office/drawing/2014/main" id="{6DA4F55B-F916-C572-4BC1-B28F19215AEA}"/>
              </a:ext>
            </a:extLst>
          </p:cNvPr>
          <p:cNvSpPr txBox="1"/>
          <p:nvPr/>
        </p:nvSpPr>
        <p:spPr>
          <a:xfrm>
            <a:off x="2524776" y="6174149"/>
            <a:ext cx="25228382" cy="2026106"/>
          </a:xfrm>
          <a:prstGeom prst="rect">
            <a:avLst/>
          </a:prstGeom>
        </p:spPr>
        <p:txBody>
          <a:bodyPr lIns="0" tIns="0" rIns="0" bIns="0">
            <a:noAutofit/>
          </a:bodyPr>
          <a:lstStyle>
            <a:defPPr>
              <a:defRPr kern="1200"/>
            </a:defPPr>
            <a:lvl1pPr marL="0" marR="0" indent="0" algn="l" defTabSz="3783013" rtl="0" eaLnBrk="1" fontAlgn="auto" latinLnBrk="0" hangingPunct="1">
              <a:lnSpc>
                <a:spcPct val="100000"/>
              </a:lnSpc>
              <a:spcBef>
                <a:spcPts val="600"/>
              </a:spcBef>
              <a:spcAft>
                <a:spcPct val="0"/>
              </a:spcAft>
              <a:buClrTx/>
              <a:buSzTx/>
              <a:buFontTx/>
              <a:buNone/>
              <a:defRPr sz="6000" kern="1200" baseline="0">
                <a:solidFill>
                  <a:schemeClr val="tx2"/>
                </a:solidFill>
                <a:latin typeface="Franklin Gothic Heavy" pitchFamily="34" charset="0"/>
                <a:ea typeface="+mn-ea"/>
                <a:cs typeface="+mn-cs"/>
              </a:defRPr>
            </a:lvl1pPr>
            <a:lvl2pPr marL="1880543" indent="0" algn="l" defTabSz="3761086" rtl="0" eaLnBrk="1" latinLnBrk="0" hangingPunct="1">
              <a:spcBef>
                <a:spcPct val="20000"/>
              </a:spcBef>
              <a:buFontTx/>
              <a:buNone/>
              <a:defRPr sz="11500" kern="1200">
                <a:solidFill>
                  <a:schemeClr val="tx1"/>
                </a:solidFill>
                <a:latin typeface="+mn-lt"/>
                <a:ea typeface="+mn-ea"/>
                <a:cs typeface="+mn-cs"/>
              </a:defRPr>
            </a:lvl2pPr>
            <a:lvl3pPr marL="3761086" indent="0" algn="l" defTabSz="3761086" rtl="0" eaLnBrk="1" latinLnBrk="0" hangingPunct="1">
              <a:spcBef>
                <a:spcPct val="20000"/>
              </a:spcBef>
              <a:buFontTx/>
              <a:buNone/>
              <a:defRPr sz="9900" kern="1200">
                <a:solidFill>
                  <a:schemeClr val="tx1"/>
                </a:solidFill>
                <a:latin typeface="+mn-lt"/>
                <a:ea typeface="+mn-ea"/>
                <a:cs typeface="+mn-cs"/>
              </a:defRPr>
            </a:lvl3pPr>
            <a:lvl4pPr marL="5641629" indent="0" algn="l" defTabSz="3761086" rtl="0" eaLnBrk="1" latinLnBrk="0" hangingPunct="1">
              <a:spcBef>
                <a:spcPct val="20000"/>
              </a:spcBef>
              <a:buFontTx/>
              <a:buNone/>
              <a:defRPr sz="8200" kern="1200">
                <a:solidFill>
                  <a:schemeClr val="tx1"/>
                </a:solidFill>
                <a:latin typeface="+mn-lt"/>
                <a:ea typeface="+mn-ea"/>
                <a:cs typeface="+mn-cs"/>
              </a:defRPr>
            </a:lvl4pPr>
            <a:lvl5pPr marL="7522172" indent="0" algn="l" defTabSz="3761086" rtl="0" eaLnBrk="1" latinLnBrk="0" hangingPunct="1">
              <a:spcBef>
                <a:spcPct val="20000"/>
              </a:spcBef>
              <a:buFontTx/>
              <a:buNone/>
              <a:defRPr sz="8200" kern="1200">
                <a:solidFill>
                  <a:schemeClr val="tx1"/>
                </a:solidFill>
                <a:latin typeface="+mn-lt"/>
                <a:ea typeface="+mn-ea"/>
                <a:cs typeface="+mn-cs"/>
              </a:defRPr>
            </a:lvl5pPr>
            <a:lvl6pPr marL="10342988"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3531"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4074"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4617"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9pPr>
          </a:lstStyle>
          <a:p>
            <a:pPr algn="ctr" defTabSz="2820850">
              <a:spcBef>
                <a:spcPct val="20000"/>
              </a:spcBef>
              <a:defRPr/>
            </a:pPr>
            <a:r>
              <a:rPr lang="tr-TR" sz="6400" dirty="0">
                <a:solidFill>
                  <a:schemeClr val="tx1"/>
                </a:solidFill>
                <a:latin typeface="Libre Baskerville" panose="02000000000000000000" pitchFamily="2" charset="0"/>
              </a:rPr>
              <a:t>Poster Başlığı (Türkçe) /Poster </a:t>
            </a:r>
            <a:r>
              <a:rPr lang="tr-TR" sz="6400" dirty="0" err="1">
                <a:solidFill>
                  <a:schemeClr val="tx1"/>
                </a:solidFill>
                <a:latin typeface="Libre Baskerville" panose="02000000000000000000" pitchFamily="2" charset="0"/>
              </a:rPr>
              <a:t>Title</a:t>
            </a:r>
            <a:r>
              <a:rPr lang="tr-TR" sz="6400" dirty="0">
                <a:solidFill>
                  <a:schemeClr val="tx1"/>
                </a:solidFill>
                <a:latin typeface="Libre Baskerville" panose="02000000000000000000" pitchFamily="2" charset="0"/>
              </a:rPr>
              <a:t> (English)</a:t>
            </a:r>
            <a:endParaRPr lang="en-US" sz="6400" dirty="0">
              <a:solidFill>
                <a:schemeClr val="tx1"/>
              </a:solidFill>
              <a:latin typeface="Libre Baskerville" panose="02000000000000000000" pitchFamily="2" charset="0"/>
            </a:endParaRPr>
          </a:p>
        </p:txBody>
      </p:sp>
      <p:sp>
        <p:nvSpPr>
          <p:cNvPr id="49" name="Text Placeholder 5">
            <a:extLst>
              <a:ext uri="{FF2B5EF4-FFF2-40B4-BE49-F238E27FC236}">
                <a16:creationId xmlns:a16="http://schemas.microsoft.com/office/drawing/2014/main" id="{65B302A6-1C0C-F939-B366-49F99969E7C0}"/>
              </a:ext>
            </a:extLst>
          </p:cNvPr>
          <p:cNvSpPr txBox="1"/>
          <p:nvPr/>
        </p:nvSpPr>
        <p:spPr>
          <a:xfrm>
            <a:off x="2524776" y="7577999"/>
            <a:ext cx="25228382" cy="1421928"/>
          </a:xfrm>
          <a:prstGeom prst="rect">
            <a:avLst/>
          </a:prstGeom>
        </p:spPr>
        <p:txBody>
          <a:bodyPr lIns="0" tIns="0" rIns="0" bIns="0">
            <a:spAutoFit/>
          </a:bodyPr>
          <a:lstStyle>
            <a:defPPr>
              <a:defRPr kern="1200"/>
            </a:defPPr>
            <a:lvl1pPr marL="0" marR="0" indent="0" algn="l" defTabSz="3761086" rtl="0" eaLnBrk="1" fontAlgn="auto" latinLnBrk="0" hangingPunct="1">
              <a:lnSpc>
                <a:spcPct val="100000"/>
              </a:lnSpc>
              <a:spcBef>
                <a:spcPct val="20000"/>
              </a:spcBef>
              <a:spcAft>
                <a:spcPct val="0"/>
              </a:spcAft>
              <a:buClrTx/>
              <a:buSzTx/>
              <a:buFont typeface="Arial" pitchFamily="34" charset="0"/>
              <a:buNone/>
              <a:defRPr sz="6000" kern="1200" baseline="0">
                <a:solidFill>
                  <a:schemeClr val="tx2"/>
                </a:solidFill>
                <a:latin typeface="Franklin Gothic Heavy" pitchFamily="34" charset="0"/>
                <a:ea typeface="+mn-ea"/>
                <a:cs typeface="+mn-cs"/>
              </a:defRPr>
            </a:lvl1pPr>
            <a:lvl2pPr marL="1880543" indent="0" algn="l" defTabSz="3761086" rtl="0" eaLnBrk="1" latinLnBrk="0" hangingPunct="1">
              <a:spcBef>
                <a:spcPct val="20000"/>
              </a:spcBef>
              <a:buFontTx/>
              <a:buNone/>
              <a:defRPr sz="11500" kern="1200">
                <a:solidFill>
                  <a:schemeClr val="tx1"/>
                </a:solidFill>
                <a:latin typeface="+mn-lt"/>
                <a:ea typeface="+mn-ea"/>
                <a:cs typeface="+mn-cs"/>
              </a:defRPr>
            </a:lvl2pPr>
            <a:lvl3pPr marL="3761086" indent="0" algn="l" defTabSz="3761086" rtl="0" eaLnBrk="1" latinLnBrk="0" hangingPunct="1">
              <a:spcBef>
                <a:spcPct val="20000"/>
              </a:spcBef>
              <a:buFontTx/>
              <a:buNone/>
              <a:defRPr sz="9900" kern="1200">
                <a:solidFill>
                  <a:schemeClr val="tx1"/>
                </a:solidFill>
                <a:latin typeface="+mn-lt"/>
                <a:ea typeface="+mn-ea"/>
                <a:cs typeface="+mn-cs"/>
              </a:defRPr>
            </a:lvl3pPr>
            <a:lvl4pPr marL="5641629" indent="0" algn="l" defTabSz="3761086" rtl="0" eaLnBrk="1" latinLnBrk="0" hangingPunct="1">
              <a:spcBef>
                <a:spcPct val="20000"/>
              </a:spcBef>
              <a:buFontTx/>
              <a:buNone/>
              <a:defRPr sz="8200" kern="1200">
                <a:solidFill>
                  <a:schemeClr val="tx1"/>
                </a:solidFill>
                <a:latin typeface="+mn-lt"/>
                <a:ea typeface="+mn-ea"/>
                <a:cs typeface="+mn-cs"/>
              </a:defRPr>
            </a:lvl4pPr>
            <a:lvl5pPr marL="7522172" indent="0" algn="l" defTabSz="3761086" rtl="0" eaLnBrk="1" latinLnBrk="0" hangingPunct="1">
              <a:spcBef>
                <a:spcPct val="20000"/>
              </a:spcBef>
              <a:buFontTx/>
              <a:buNone/>
              <a:defRPr sz="8200" kern="1200">
                <a:solidFill>
                  <a:schemeClr val="tx1"/>
                </a:solidFill>
                <a:latin typeface="+mn-lt"/>
                <a:ea typeface="+mn-ea"/>
                <a:cs typeface="+mn-cs"/>
              </a:defRPr>
            </a:lvl5pPr>
            <a:lvl6pPr marL="10342988"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3531"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4074"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4617"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9pPr>
          </a:lstStyle>
          <a:p>
            <a:pPr algn="ctr">
              <a:defRPr/>
            </a:pPr>
            <a:r>
              <a:rPr lang="tr-TR" sz="4200" dirty="0">
                <a:solidFill>
                  <a:schemeClr val="tx1"/>
                </a:solidFill>
                <a:latin typeface="Montserrat" panose="00000500000000000000" pitchFamily="50" charset="0"/>
                <a:cs typeface="Arial" pitchFamily="34" charset="0"/>
              </a:rPr>
              <a:t>Yazar İsimleri ve Yazar Kurum Bilgileri / </a:t>
            </a:r>
            <a:r>
              <a:rPr lang="en-US" sz="4200" dirty="0">
                <a:solidFill>
                  <a:schemeClr val="tx1"/>
                </a:solidFill>
                <a:latin typeface="Montserrat" panose="00000500000000000000" pitchFamily="50" charset="0"/>
                <a:cs typeface="Arial" pitchFamily="34" charset="0"/>
              </a:rPr>
              <a:t>Author Names and Author Institution Information</a:t>
            </a:r>
          </a:p>
          <a:p>
            <a:pPr algn="ctr">
              <a:defRPr/>
            </a:pPr>
            <a:endParaRPr lang="en-US" sz="4200" dirty="0">
              <a:solidFill>
                <a:schemeClr val="tx1"/>
              </a:solidFill>
              <a:latin typeface="Montserrat" panose="00000500000000000000" pitchFamily="50" charset="0"/>
              <a:cs typeface="Arial" pitchFamily="34" charset="0"/>
            </a:endParaRPr>
          </a:p>
        </p:txBody>
      </p:sp>
      <p:sp>
        <p:nvSpPr>
          <p:cNvPr id="50" name="TextBox 19">
            <a:extLst>
              <a:ext uri="{FF2B5EF4-FFF2-40B4-BE49-F238E27FC236}">
                <a16:creationId xmlns:a16="http://schemas.microsoft.com/office/drawing/2014/main" id="{0E08E446-5E20-EEC3-0382-82CC810262EB}"/>
              </a:ext>
            </a:extLst>
          </p:cNvPr>
          <p:cNvSpPr txBox="1">
            <a:spLocks noChangeArrowheads="1"/>
          </p:cNvSpPr>
          <p:nvPr/>
        </p:nvSpPr>
        <p:spPr bwMode="auto">
          <a:xfrm>
            <a:off x="843140" y="9988643"/>
            <a:ext cx="28566763" cy="597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4" tIns="34282" rIns="68564" bIns="34282">
            <a:spAutoFit/>
          </a:bodyPr>
          <a:lstStyle>
            <a:defPPr>
              <a:defRPr kern="1200"/>
            </a:defPPr>
            <a:lvl1pPr eaLnBrk="0" hangingPunct="0">
              <a:defRPr sz="2000">
                <a:solidFill>
                  <a:schemeClr val="tx1"/>
                </a:solidFill>
                <a:latin typeface="Arial"/>
                <a:ea typeface="ＭＳ Ｐゴシック" pitchFamily="-106" charset="-128"/>
              </a:defRPr>
            </a:lvl1pPr>
            <a:lvl2pPr eaLnBrk="0" hangingPunct="0">
              <a:defRPr sz="2000">
                <a:solidFill>
                  <a:schemeClr val="tx1"/>
                </a:solidFill>
                <a:latin typeface="Arial"/>
                <a:ea typeface="ＭＳ Ｐゴシック" pitchFamily="-106" charset="-128"/>
              </a:defRPr>
            </a:lvl2pPr>
            <a:lvl3pPr marL="1143000" indent="-228600" eaLnBrk="0" hangingPunct="0">
              <a:defRPr sz="2000">
                <a:solidFill>
                  <a:schemeClr val="tx1"/>
                </a:solidFill>
                <a:latin typeface="Arial"/>
                <a:ea typeface="ＭＳ Ｐゴシック" pitchFamily="-106" charset="-128"/>
              </a:defRPr>
            </a:lvl3pPr>
            <a:lvl4pPr marL="1600200" indent="-228600" eaLnBrk="0" hangingPunct="0">
              <a:defRPr sz="2000">
                <a:solidFill>
                  <a:schemeClr val="tx1"/>
                </a:solidFill>
                <a:latin typeface="Arial"/>
                <a:ea typeface="ＭＳ Ｐゴシック" pitchFamily="-106" charset="-128"/>
              </a:defRPr>
            </a:lvl4pPr>
            <a:lvl5pPr marL="2057400" indent="-228600" eaLnBrk="0" hangingPunct="0">
              <a:defRPr sz="2000">
                <a:solidFill>
                  <a:schemeClr val="tx1"/>
                </a:solidFill>
                <a:latin typeface="Arial"/>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a:ea typeface="ＭＳ Ｐゴシック" pitchFamily="-106" charset="-128"/>
              </a:defRPr>
            </a:lvl9pPr>
          </a:lstStyle>
          <a:p>
            <a:r>
              <a:rPr lang="tr-TR" sz="2400" dirty="0">
                <a:latin typeface="Montserrat Light" panose="00000400000000000000" pitchFamily="50" charset="0"/>
                <a:ea typeface="Open Sans" panose="020B0606030504020204" pitchFamily="34" charset="0"/>
                <a:cs typeface="Open Sans" panose="020B0606030504020204" pitchFamily="34" charset="0"/>
              </a:rPr>
              <a:t>Posterinizin Özet, Giriş, Yöntem-</a:t>
            </a:r>
            <a:r>
              <a:rPr lang="tr-TR" sz="2400" dirty="0" err="1">
                <a:latin typeface="Montserrat Light" panose="00000400000000000000" pitchFamily="50" charset="0"/>
                <a:ea typeface="Open Sans" panose="020B0606030504020204" pitchFamily="34" charset="0"/>
                <a:cs typeface="Open Sans" panose="020B0606030504020204" pitchFamily="34" charset="0"/>
              </a:rPr>
              <a:t>Metod</a:t>
            </a:r>
            <a:r>
              <a:rPr lang="tr-TR" sz="2400" dirty="0">
                <a:latin typeface="Montserrat Light" panose="00000400000000000000" pitchFamily="50" charset="0"/>
                <a:ea typeface="Open Sans" panose="020B0606030504020204" pitchFamily="34" charset="0"/>
                <a:cs typeface="Open Sans" panose="020B0606030504020204" pitchFamily="34" charset="0"/>
              </a:rPr>
              <a:t>, Sonuçlar ve Teşekkür başlıklarını içermesi önerilir. Başlıkların karakter büyüklükleri 36 punto olması, iç metinlerin 24 punto olması yeterlidir. </a:t>
            </a:r>
          </a:p>
          <a:p>
            <a:endParaRPr lang="tr-TR" sz="2400" dirty="0">
              <a:latin typeface="Montserrat Light" panose="00000400000000000000" pitchFamily="50" charset="0"/>
              <a:ea typeface="Open Sans" panose="020B0606030504020204" pitchFamily="34" charset="0"/>
              <a:cs typeface="Open Sans" panose="020B0606030504020204" pitchFamily="34" charset="0"/>
            </a:endParaRPr>
          </a:p>
          <a:p>
            <a:r>
              <a:rPr lang="tr-TR" sz="2400" dirty="0">
                <a:latin typeface="Montserrat Light" panose="00000400000000000000" pitchFamily="50" charset="0"/>
                <a:ea typeface="Open Sans" panose="020B0606030504020204" pitchFamily="34" charset="0"/>
                <a:cs typeface="Open Sans" panose="020B0606030504020204" pitchFamily="34" charset="0"/>
              </a:rPr>
              <a:t>Resim, görsel, tablo ve diğer materyalleriniz yazılar ile orantılı bir büyüklükte olmalıdır.</a:t>
            </a:r>
          </a:p>
          <a:p>
            <a:endParaRPr lang="tr-TR" sz="2400" dirty="0">
              <a:latin typeface="Montserrat Light" panose="00000400000000000000" pitchFamily="50" charset="0"/>
              <a:ea typeface="Open Sans" panose="020B0606030504020204" pitchFamily="34" charset="0"/>
              <a:cs typeface="Open Sans" panose="020B0606030504020204" pitchFamily="34" charset="0"/>
            </a:endParaRPr>
          </a:p>
          <a:p>
            <a:r>
              <a:rPr lang="tr-TR" sz="2400" dirty="0">
                <a:latin typeface="Montserrat Light" panose="00000400000000000000" pitchFamily="50" charset="0"/>
                <a:ea typeface="Open Sans" panose="020B0606030504020204" pitchFamily="34" charset="0"/>
                <a:cs typeface="Open Sans" panose="020B0606030504020204" pitchFamily="34" charset="0"/>
              </a:rPr>
              <a:t>Posteriniz A0 (841-1189mm) dikey olarak hazırlanmalıdır.  Kongre alanındaki yeriniz dikey formata göre ayrılacaktır.</a:t>
            </a:r>
          </a:p>
          <a:p>
            <a:endParaRPr lang="tr-TR" sz="2400" dirty="0">
              <a:latin typeface="Montserrat Light" panose="00000400000000000000" pitchFamily="50" charset="0"/>
              <a:ea typeface="Open Sans" panose="020B0606030504020204" pitchFamily="34" charset="0"/>
              <a:cs typeface="Open Sans" panose="020B0606030504020204" pitchFamily="34" charset="0"/>
            </a:endParaRPr>
          </a:p>
          <a:p>
            <a:endParaRPr lang="tr-TR" sz="2400" dirty="0">
              <a:latin typeface="Montserrat Light" panose="00000400000000000000" pitchFamily="50" charset="0"/>
              <a:ea typeface="Open Sans" panose="020B0606030504020204" pitchFamily="34" charset="0"/>
              <a:cs typeface="Open Sans" panose="020B0606030504020204" pitchFamily="34" charset="0"/>
            </a:endParaRPr>
          </a:p>
          <a:p>
            <a:endParaRPr lang="tr-TR" sz="2400" dirty="0">
              <a:latin typeface="Montserrat Light" panose="00000400000000000000" pitchFamily="50" charset="0"/>
              <a:ea typeface="Open Sans" panose="020B0606030504020204" pitchFamily="34" charset="0"/>
              <a:cs typeface="Open Sans" panose="020B0606030504020204" pitchFamily="34" charset="0"/>
            </a:endParaRPr>
          </a:p>
          <a:p>
            <a:endParaRPr lang="tr-TR" sz="2400" dirty="0">
              <a:latin typeface="Montserrat Light" panose="00000400000000000000" pitchFamily="50" charset="0"/>
              <a:ea typeface="Open Sans" panose="020B0606030504020204" pitchFamily="34" charset="0"/>
              <a:cs typeface="Open Sans" panose="020B0606030504020204" pitchFamily="34" charset="0"/>
            </a:endParaRPr>
          </a:p>
          <a:p>
            <a:endParaRPr lang="tr-TR" sz="2400" dirty="0">
              <a:latin typeface="Montserrat Light" panose="00000400000000000000" pitchFamily="50" charset="0"/>
              <a:ea typeface="Open Sans" panose="020B0606030504020204" pitchFamily="34" charset="0"/>
              <a:cs typeface="Open Sans" panose="020B0606030504020204" pitchFamily="34" charset="0"/>
            </a:endParaRPr>
          </a:p>
          <a:p>
            <a:r>
              <a:rPr lang="en-US" sz="2400" dirty="0">
                <a:latin typeface="Montserrat Light" panose="00000400000000000000" pitchFamily="50" charset="0"/>
                <a:ea typeface="Open Sans" panose="020B0606030504020204" pitchFamily="34" charset="0"/>
                <a:cs typeface="Open Sans" panose="020B0606030504020204" pitchFamily="34" charset="0"/>
              </a:rPr>
              <a:t>It is recommended that your poster include the headings Abstract, Introduction, Method, Results and Acknowledgments. It is sufficient that the character size of the headings be 36 points and the inner texts be 24 points. </a:t>
            </a:r>
          </a:p>
          <a:p>
            <a:endParaRPr lang="en-US" sz="2400" dirty="0">
              <a:latin typeface="Montserrat Light" panose="00000400000000000000" pitchFamily="50" charset="0"/>
              <a:ea typeface="Open Sans" panose="020B0606030504020204" pitchFamily="34" charset="0"/>
              <a:cs typeface="Open Sans" panose="020B0606030504020204" pitchFamily="34" charset="0"/>
            </a:endParaRPr>
          </a:p>
          <a:p>
            <a:r>
              <a:rPr lang="en-US" sz="2400" dirty="0">
                <a:latin typeface="Montserrat Light" panose="00000400000000000000" pitchFamily="50" charset="0"/>
                <a:ea typeface="Open Sans" panose="020B0606030504020204" pitchFamily="34" charset="0"/>
                <a:cs typeface="Open Sans" panose="020B0606030504020204" pitchFamily="34" charset="0"/>
              </a:rPr>
              <a:t>Your pictures, visuals, tables and other materials should be in a size proportional to the texts.</a:t>
            </a:r>
          </a:p>
          <a:p>
            <a:endParaRPr lang="en-US" sz="2400" dirty="0">
              <a:latin typeface="Montserrat Light" panose="00000400000000000000" pitchFamily="50" charset="0"/>
              <a:ea typeface="Open Sans" panose="020B0606030504020204" pitchFamily="34" charset="0"/>
              <a:cs typeface="Open Sans" panose="020B0606030504020204" pitchFamily="34" charset="0"/>
            </a:endParaRPr>
          </a:p>
          <a:p>
            <a:r>
              <a:rPr lang="en-US" sz="2400" dirty="0">
                <a:latin typeface="Montserrat Light" panose="00000400000000000000" pitchFamily="50" charset="0"/>
                <a:ea typeface="Open Sans" panose="020B0606030504020204" pitchFamily="34" charset="0"/>
                <a:cs typeface="Open Sans" panose="020B0606030504020204" pitchFamily="34" charset="0"/>
              </a:rPr>
              <a:t>Your poster should be prepared vertically at A0 (841-1189mm).  Your place in the congress area will be allocated according to the vertical format.</a:t>
            </a:r>
          </a:p>
        </p:txBody>
      </p:sp>
      <p:sp>
        <p:nvSpPr>
          <p:cNvPr id="51" name="Rectangle 10">
            <a:extLst>
              <a:ext uri="{FF2B5EF4-FFF2-40B4-BE49-F238E27FC236}">
                <a16:creationId xmlns:a16="http://schemas.microsoft.com/office/drawing/2014/main" id="{405A10CB-4EB9-775E-D06C-2CE27EAC8B7F}"/>
              </a:ext>
            </a:extLst>
          </p:cNvPr>
          <p:cNvSpPr>
            <a:spLocks noChangeArrowheads="1"/>
          </p:cNvSpPr>
          <p:nvPr/>
        </p:nvSpPr>
        <p:spPr bwMode="auto">
          <a:xfrm>
            <a:off x="843140" y="9398678"/>
            <a:ext cx="6622450" cy="602362"/>
          </a:xfrm>
          <a:prstGeom prst="rect">
            <a:avLst/>
          </a:prstGeom>
          <a:noFill/>
          <a:ln w="12700">
            <a:noFill/>
            <a:miter lim="800000"/>
          </a:ln>
        </p:spPr>
        <p:txBody>
          <a:bodyPr wrap="none" lIns="102845" tIns="54864" rIns="102845" bIns="51422" anchor="ctr" anchorCtr="0"/>
          <a:lstStyle>
            <a:defPPr>
              <a:defRPr kern="1200"/>
            </a:defPPr>
          </a:lstStyle>
          <a:p>
            <a:pPr defTabSz="3526986">
              <a:defRPr/>
            </a:pPr>
            <a:r>
              <a:rPr lang="tr-TR" sz="3600" b="1" dirty="0">
                <a:latin typeface="Libre Baskerville" panose="02000000000000000000" pitchFamily="2" charset="0"/>
              </a:rPr>
              <a:t>Poster hakkında</a:t>
            </a:r>
            <a:endParaRPr lang="en-US" sz="3600" b="1" dirty="0">
              <a:latin typeface="Libre Baskerville" panose="02000000000000000000" pitchFamily="2" charset="0"/>
            </a:endParaRPr>
          </a:p>
        </p:txBody>
      </p:sp>
      <p:sp>
        <p:nvSpPr>
          <p:cNvPr id="68" name="Rectangle 10">
            <a:extLst>
              <a:ext uri="{FF2B5EF4-FFF2-40B4-BE49-F238E27FC236}">
                <a16:creationId xmlns:a16="http://schemas.microsoft.com/office/drawing/2014/main" id="{3AB6E13E-96EE-EB35-184E-331D259E4356}"/>
              </a:ext>
            </a:extLst>
          </p:cNvPr>
          <p:cNvSpPr>
            <a:spLocks noChangeArrowheads="1"/>
          </p:cNvSpPr>
          <p:nvPr/>
        </p:nvSpPr>
        <p:spPr bwMode="auto">
          <a:xfrm>
            <a:off x="865310" y="12840621"/>
            <a:ext cx="6622450" cy="602362"/>
          </a:xfrm>
          <a:prstGeom prst="rect">
            <a:avLst/>
          </a:prstGeom>
          <a:noFill/>
          <a:ln w="12700">
            <a:noFill/>
            <a:miter lim="800000"/>
          </a:ln>
        </p:spPr>
        <p:txBody>
          <a:bodyPr wrap="none" lIns="102845" tIns="54864" rIns="102845" bIns="51422" anchor="ctr" anchorCtr="0"/>
          <a:lstStyle>
            <a:defPPr>
              <a:defRPr kern="1200"/>
            </a:defPPr>
          </a:lstStyle>
          <a:p>
            <a:pPr defTabSz="3526986">
              <a:defRPr/>
            </a:pPr>
            <a:r>
              <a:rPr lang="tr-TR" sz="3600" b="1" dirty="0" err="1">
                <a:latin typeface="Libre Baskerville" panose="02000000000000000000" pitchFamily="2" charset="0"/>
              </a:rPr>
              <a:t>About</a:t>
            </a:r>
            <a:r>
              <a:rPr lang="tr-TR" sz="3600" b="1" dirty="0">
                <a:latin typeface="Libre Baskerville" panose="02000000000000000000" pitchFamily="2" charset="0"/>
              </a:rPr>
              <a:t> </a:t>
            </a:r>
            <a:r>
              <a:rPr lang="tr-TR" sz="3600" b="1" dirty="0" err="1">
                <a:latin typeface="Libre Baskerville" panose="02000000000000000000" pitchFamily="2" charset="0"/>
              </a:rPr>
              <a:t>the</a:t>
            </a:r>
            <a:r>
              <a:rPr lang="tr-TR" sz="3600" b="1">
                <a:latin typeface="Libre Baskerville" panose="02000000000000000000" pitchFamily="2" charset="0"/>
              </a:rPr>
              <a:t> poster</a:t>
            </a:r>
            <a:endParaRPr lang="en-US" sz="3600" b="1" dirty="0">
              <a:latin typeface="Libre Baskerville" panose="02000000000000000000" pitchFamily="2" charset="0"/>
            </a:endParaRPr>
          </a:p>
        </p:txBody>
      </p:sp>
    </p:spTree>
    <p:extLst>
      <p:ext uri="{BB962C8B-B14F-4D97-AF65-F5344CB8AC3E}">
        <p14:creationId xmlns:p14="http://schemas.microsoft.com/office/powerpoint/2010/main" val="2058603921"/>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eması">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176</Words>
  <Application>Microsoft Office PowerPoint</Application>
  <PresentationFormat>Özel</PresentationFormat>
  <Paragraphs>21</Paragraphs>
  <Slides>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vt:i4>
      </vt:variant>
    </vt:vector>
  </HeadingPairs>
  <TitlesOfParts>
    <vt:vector size="8" baseType="lpstr">
      <vt:lpstr>Aptos</vt:lpstr>
      <vt:lpstr>Aptos Display</vt:lpstr>
      <vt:lpstr>Arial</vt:lpstr>
      <vt:lpstr>Libre Baskerville</vt:lpstr>
      <vt:lpstr>Montserrat</vt:lpstr>
      <vt:lpstr>Montserrat Light</vt:lpstr>
      <vt:lpstr>Office Teması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Talih Güven</dc:creator>
  <cp:lastModifiedBy>Talih Güven</cp:lastModifiedBy>
  <cp:revision>1</cp:revision>
  <cp:lastPrinted>2024-11-06T11:01:58Z</cp:lastPrinted>
  <dcterms:created xsi:type="dcterms:W3CDTF">2024-11-06T10:15:44Z</dcterms:created>
  <dcterms:modified xsi:type="dcterms:W3CDTF">2024-11-06T11:15:45Z</dcterms:modified>
</cp:coreProperties>
</file>