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781AA-8A6B-4BF3-83C1-3B85D6FD2453}" v="1" dt="2024-10-02T09:28:22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h Güven" userId="3adde102-9349-4487-85c0-91308fdb2e65" providerId="ADAL" clId="{C9F781AA-8A6B-4BF3-83C1-3B85D6FD2453}"/>
    <pc:docChg chg="undo custSel addSld modSld">
      <pc:chgData name="Talih Güven" userId="3adde102-9349-4487-85c0-91308fdb2e65" providerId="ADAL" clId="{C9F781AA-8A6B-4BF3-83C1-3B85D6FD2453}" dt="2024-10-02T09:33:18.980" v="103" actId="478"/>
      <pc:docMkLst>
        <pc:docMk/>
      </pc:docMkLst>
      <pc:sldChg chg="delSp modSp mod">
        <pc:chgData name="Talih Güven" userId="3adde102-9349-4487-85c0-91308fdb2e65" providerId="ADAL" clId="{C9F781AA-8A6B-4BF3-83C1-3B85D6FD2453}" dt="2024-10-02T09:33:14.336" v="102" actId="478"/>
        <pc:sldMkLst>
          <pc:docMk/>
          <pc:sldMk cId="1290109536" sldId="256"/>
        </pc:sldMkLst>
        <pc:spChg chg="mod">
          <ac:chgData name="Talih Güven" userId="3adde102-9349-4487-85c0-91308fdb2e65" providerId="ADAL" clId="{C9F781AA-8A6B-4BF3-83C1-3B85D6FD2453}" dt="2024-10-02T09:30:30.528" v="91" actId="20577"/>
          <ac:spMkLst>
            <pc:docMk/>
            <pc:sldMk cId="1290109536" sldId="256"/>
            <ac:spMk id="6" creationId="{1D757AB9-352A-4B03-7EB6-8151EF17C909}"/>
          </ac:spMkLst>
        </pc:spChg>
        <pc:spChg chg="mod">
          <ac:chgData name="Talih Güven" userId="3adde102-9349-4487-85c0-91308fdb2e65" providerId="ADAL" clId="{C9F781AA-8A6B-4BF3-83C1-3B85D6FD2453}" dt="2024-10-02T09:30:26.639" v="88" actId="20577"/>
          <ac:spMkLst>
            <pc:docMk/>
            <pc:sldMk cId="1290109536" sldId="256"/>
            <ac:spMk id="7" creationId="{11782747-B4F7-1002-7750-D579E502F344}"/>
          </ac:spMkLst>
        </pc:spChg>
        <pc:spChg chg="mod">
          <ac:chgData name="Talih Güven" userId="3adde102-9349-4487-85c0-91308fdb2e65" providerId="ADAL" clId="{C9F781AA-8A6B-4BF3-83C1-3B85D6FD2453}" dt="2024-10-02T09:31:50.369" v="94"/>
          <ac:spMkLst>
            <pc:docMk/>
            <pc:sldMk cId="1290109536" sldId="256"/>
            <ac:spMk id="82" creationId="{253C6E43-FE8F-A4A4-CBD9-0795DBFFBAAB}"/>
          </ac:spMkLst>
        </pc:spChg>
        <pc:picChg chg="mod">
          <ac:chgData name="Talih Güven" userId="3adde102-9349-4487-85c0-91308fdb2e65" providerId="ADAL" clId="{C9F781AA-8A6B-4BF3-83C1-3B85D6FD2453}" dt="2024-10-02T09:28:22.248" v="2" actId="14826"/>
          <ac:picMkLst>
            <pc:docMk/>
            <pc:sldMk cId="1290109536" sldId="256"/>
            <ac:picMk id="5" creationId="{D471691A-F952-1D24-25F5-B221F0B35270}"/>
          </ac:picMkLst>
        </pc:picChg>
        <pc:picChg chg="del">
          <ac:chgData name="Talih Güven" userId="3adde102-9349-4487-85c0-91308fdb2e65" providerId="ADAL" clId="{C9F781AA-8A6B-4BF3-83C1-3B85D6FD2453}" dt="2024-10-02T09:33:14.336" v="102" actId="478"/>
          <ac:picMkLst>
            <pc:docMk/>
            <pc:sldMk cId="1290109536" sldId="256"/>
            <ac:picMk id="13" creationId="{308CE23B-E016-43BB-0190-F69878BBE2B8}"/>
          </ac:picMkLst>
        </pc:picChg>
      </pc:sldChg>
      <pc:sldChg chg="delSp modSp add mod">
        <pc:chgData name="Talih Güven" userId="3adde102-9349-4487-85c0-91308fdb2e65" providerId="ADAL" clId="{C9F781AA-8A6B-4BF3-83C1-3B85D6FD2453}" dt="2024-10-02T09:33:18.980" v="103" actId="478"/>
        <pc:sldMkLst>
          <pc:docMk/>
          <pc:sldMk cId="1578779964" sldId="257"/>
        </pc:sldMkLst>
        <pc:spChg chg="mod">
          <ac:chgData name="Talih Güven" userId="3adde102-9349-4487-85c0-91308fdb2e65" providerId="ADAL" clId="{C9F781AA-8A6B-4BF3-83C1-3B85D6FD2453}" dt="2024-10-02T09:32:37.230" v="101" actId="20577"/>
          <ac:spMkLst>
            <pc:docMk/>
            <pc:sldMk cId="1578779964" sldId="257"/>
            <ac:spMk id="6" creationId="{1D757AB9-352A-4B03-7EB6-8151EF17C909}"/>
          </ac:spMkLst>
        </pc:spChg>
        <pc:spChg chg="mod">
          <ac:chgData name="Talih Güven" userId="3adde102-9349-4487-85c0-91308fdb2e65" providerId="ADAL" clId="{C9F781AA-8A6B-4BF3-83C1-3B85D6FD2453}" dt="2024-10-02T09:32:34.341" v="100" actId="20577"/>
          <ac:spMkLst>
            <pc:docMk/>
            <pc:sldMk cId="1578779964" sldId="257"/>
            <ac:spMk id="7" creationId="{11782747-B4F7-1002-7750-D579E502F344}"/>
          </ac:spMkLst>
        </pc:spChg>
        <pc:spChg chg="mod">
          <ac:chgData name="Talih Güven" userId="3adde102-9349-4487-85c0-91308fdb2e65" providerId="ADAL" clId="{C9F781AA-8A6B-4BF3-83C1-3B85D6FD2453}" dt="2024-10-02T09:32:10.956" v="97" actId="12"/>
          <ac:spMkLst>
            <pc:docMk/>
            <pc:sldMk cId="1578779964" sldId="257"/>
            <ac:spMk id="82" creationId="{253C6E43-FE8F-A4A4-CBD9-0795DBFFBAAB}"/>
          </ac:spMkLst>
        </pc:spChg>
        <pc:picChg chg="del">
          <ac:chgData name="Talih Güven" userId="3adde102-9349-4487-85c0-91308fdb2e65" providerId="ADAL" clId="{C9F781AA-8A6B-4BF3-83C1-3B85D6FD2453}" dt="2024-10-02T09:33:18.980" v="103" actId="478"/>
          <ac:picMkLst>
            <pc:docMk/>
            <pc:sldMk cId="1578779964" sldId="257"/>
            <ac:picMk id="13" creationId="{308CE23B-E016-43BB-0190-F69878BBE2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75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56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77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50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1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8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4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43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1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5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4CC7-F1F0-41A0-B669-208E36A52B09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26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471691A-F952-1D24-25F5-B221F0B3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6215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D757AB9-352A-4B03-7EB6-8151EF17C909}"/>
              </a:ext>
            </a:extLst>
          </p:cNvPr>
          <p:cNvSpPr txBox="1"/>
          <p:nvPr/>
        </p:nvSpPr>
        <p:spPr>
          <a:xfrm>
            <a:off x="1590261" y="930303"/>
            <a:ext cx="679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Bildirinizin başlığını buraya yazınız 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1782747-B4F7-1002-7750-D579E502F344}"/>
              </a:ext>
            </a:extLst>
          </p:cNvPr>
          <p:cNvSpPr txBox="1"/>
          <p:nvPr/>
        </p:nvSpPr>
        <p:spPr>
          <a:xfrm>
            <a:off x="1745311" y="1299635"/>
            <a:ext cx="565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Yazar isimlerini buraya yazınız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14pt).</a:t>
            </a:r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06BC0166-71E0-0EAD-6BC5-31E57D74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3" y="5355802"/>
            <a:ext cx="720000" cy="720000"/>
          </a:xfrm>
          <a:prstGeom prst="rect">
            <a:avLst/>
          </a:prstGeom>
        </p:spPr>
      </p:pic>
      <p:pic>
        <p:nvPicPr>
          <p:cNvPr id="51" name="Resim 50">
            <a:extLst>
              <a:ext uri="{FF2B5EF4-FFF2-40B4-BE49-F238E27FC236}">
                <a16:creationId xmlns:a16="http://schemas.microsoft.com/office/drawing/2014/main" id="{9C246EC6-63EA-E857-333E-A8004B210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88" y="5355802"/>
            <a:ext cx="720000" cy="720000"/>
          </a:xfrm>
          <a:prstGeom prst="rect">
            <a:avLst/>
          </a:prstGeom>
        </p:spPr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14BEBB5B-0FFF-8AB5-21FC-A5F2614EA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63" y="5355802"/>
            <a:ext cx="720000" cy="720000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C05CB85A-234F-C20A-BD65-7E6FC92B8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5355802"/>
            <a:ext cx="720000" cy="720000"/>
          </a:xfrm>
          <a:prstGeom prst="rect">
            <a:avLst/>
          </a:prstGeom>
        </p:spPr>
      </p:pic>
      <p:pic>
        <p:nvPicPr>
          <p:cNvPr id="57" name="Resim 56">
            <a:extLst>
              <a:ext uri="{FF2B5EF4-FFF2-40B4-BE49-F238E27FC236}">
                <a16:creationId xmlns:a16="http://schemas.microsoft.com/office/drawing/2014/main" id="{EF20F106-4791-CA89-8356-BDDD07279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95" y="5355802"/>
            <a:ext cx="720000" cy="720000"/>
          </a:xfrm>
          <a:prstGeom prst="rect">
            <a:avLst/>
          </a:prstGeom>
        </p:spPr>
      </p:pic>
      <p:pic>
        <p:nvPicPr>
          <p:cNvPr id="59" name="Resim 58">
            <a:extLst>
              <a:ext uri="{FF2B5EF4-FFF2-40B4-BE49-F238E27FC236}">
                <a16:creationId xmlns:a16="http://schemas.microsoft.com/office/drawing/2014/main" id="{81FA4382-760E-2E39-633F-2D620E1D6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355802"/>
            <a:ext cx="720000" cy="720000"/>
          </a:xfrm>
          <a:prstGeom prst="rect">
            <a:avLst/>
          </a:prstGeom>
        </p:spPr>
      </p:pic>
      <p:pic>
        <p:nvPicPr>
          <p:cNvPr id="61" name="Resim 60">
            <a:extLst>
              <a:ext uri="{FF2B5EF4-FFF2-40B4-BE49-F238E27FC236}">
                <a16:creationId xmlns:a16="http://schemas.microsoft.com/office/drawing/2014/main" id="{7FC9287E-55C6-FB06-F97F-02A3B1D74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8" y="6138000"/>
            <a:ext cx="720000" cy="720000"/>
          </a:xfrm>
          <a:prstGeom prst="rect">
            <a:avLst/>
          </a:prstGeom>
        </p:spPr>
      </p:pic>
      <p:pic>
        <p:nvPicPr>
          <p:cNvPr id="63" name="Resim 62">
            <a:extLst>
              <a:ext uri="{FF2B5EF4-FFF2-40B4-BE49-F238E27FC236}">
                <a16:creationId xmlns:a16="http://schemas.microsoft.com/office/drawing/2014/main" id="{E4972D14-BD88-FACB-5B46-4D61D0EFD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78" y="6138000"/>
            <a:ext cx="720000" cy="720000"/>
          </a:xfrm>
          <a:prstGeom prst="rect">
            <a:avLst/>
          </a:prstGeom>
        </p:spPr>
      </p:pic>
      <p:pic>
        <p:nvPicPr>
          <p:cNvPr id="65" name="Resim 64">
            <a:extLst>
              <a:ext uri="{FF2B5EF4-FFF2-40B4-BE49-F238E27FC236}">
                <a16:creationId xmlns:a16="http://schemas.microsoft.com/office/drawing/2014/main" id="{218B8A68-03AA-A1B7-174C-C16A428B4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0" y="6138000"/>
            <a:ext cx="720000" cy="720000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E1EAC66A-AC57-6932-3C69-E4376ED078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10" y="6138000"/>
            <a:ext cx="720000" cy="720000"/>
          </a:xfrm>
          <a:prstGeom prst="rect">
            <a:avLst/>
          </a:prstGeom>
        </p:spPr>
      </p:pic>
      <p:pic>
        <p:nvPicPr>
          <p:cNvPr id="69" name="Resim 68">
            <a:extLst>
              <a:ext uri="{FF2B5EF4-FFF2-40B4-BE49-F238E27FC236}">
                <a16:creationId xmlns:a16="http://schemas.microsoft.com/office/drawing/2014/main" id="{75EE184F-E904-526D-3E0B-8911999066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74" y="6138000"/>
            <a:ext cx="720000" cy="720000"/>
          </a:xfrm>
          <a:prstGeom prst="rect">
            <a:avLst/>
          </a:prstGeom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id="{FAFA5A29-1BB1-1E37-10FF-E4439BA33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38" y="6138000"/>
            <a:ext cx="720000" cy="720000"/>
          </a:xfrm>
          <a:prstGeom prst="rect">
            <a:avLst/>
          </a:prstGeom>
        </p:spPr>
      </p:pic>
      <p:pic>
        <p:nvPicPr>
          <p:cNvPr id="73" name="Resim 72">
            <a:extLst>
              <a:ext uri="{FF2B5EF4-FFF2-40B4-BE49-F238E27FC236}">
                <a16:creationId xmlns:a16="http://schemas.microsoft.com/office/drawing/2014/main" id="{D5305EBF-AB7F-9FE7-B8A9-B7F0A4C1F6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38" y="6138000"/>
            <a:ext cx="720000" cy="720000"/>
          </a:xfrm>
          <a:prstGeom prst="rect">
            <a:avLst/>
          </a:prstGeom>
        </p:spPr>
      </p:pic>
      <p:pic>
        <p:nvPicPr>
          <p:cNvPr id="75" name="Resim 74">
            <a:extLst>
              <a:ext uri="{FF2B5EF4-FFF2-40B4-BE49-F238E27FC236}">
                <a16:creationId xmlns:a16="http://schemas.microsoft.com/office/drawing/2014/main" id="{E20E3CEC-7D00-3510-A054-213F06D073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8" y="6138000"/>
            <a:ext cx="720000" cy="720000"/>
          </a:xfrm>
          <a:prstGeom prst="rect">
            <a:avLst/>
          </a:prstGeom>
        </p:spPr>
      </p:pic>
      <p:pic>
        <p:nvPicPr>
          <p:cNvPr id="77" name="Resim 76">
            <a:extLst>
              <a:ext uri="{FF2B5EF4-FFF2-40B4-BE49-F238E27FC236}">
                <a16:creationId xmlns:a16="http://schemas.microsoft.com/office/drawing/2014/main" id="{C8098EFA-B1E0-F240-7FEA-303B6F2FE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6138000"/>
            <a:ext cx="720000" cy="720000"/>
          </a:xfrm>
          <a:prstGeom prst="rect">
            <a:avLst/>
          </a:prstGeom>
        </p:spPr>
      </p:pic>
      <p:pic>
        <p:nvPicPr>
          <p:cNvPr id="79" name="Resim 78">
            <a:extLst>
              <a:ext uri="{FF2B5EF4-FFF2-40B4-BE49-F238E27FC236}">
                <a16:creationId xmlns:a16="http://schemas.microsoft.com/office/drawing/2014/main" id="{2B8BC619-3936-31BB-7B79-D05A103806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8" y="6138000"/>
            <a:ext cx="720000" cy="720000"/>
          </a:xfrm>
          <a:prstGeom prst="rect">
            <a:avLst/>
          </a:prstGeom>
        </p:spPr>
      </p:pic>
      <p:pic>
        <p:nvPicPr>
          <p:cNvPr id="81" name="Resim 80">
            <a:extLst>
              <a:ext uri="{FF2B5EF4-FFF2-40B4-BE49-F238E27FC236}">
                <a16:creationId xmlns:a16="http://schemas.microsoft.com/office/drawing/2014/main" id="{B0C70E37-9239-79A0-859B-138BC2A07D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6138000"/>
            <a:ext cx="720000" cy="720000"/>
          </a:xfrm>
          <a:prstGeom prst="rect">
            <a:avLst/>
          </a:prstGeom>
        </p:spPr>
      </p:pic>
      <p:sp>
        <p:nvSpPr>
          <p:cNvPr id="82" name="Metin kutusu 81">
            <a:extLst>
              <a:ext uri="{FF2B5EF4-FFF2-40B4-BE49-F238E27FC236}">
                <a16:creationId xmlns:a16="http://schemas.microsoft.com/office/drawing/2014/main" id="{253C6E43-FE8F-A4A4-CBD9-0795DBFFBAAB}"/>
              </a:ext>
            </a:extLst>
          </p:cNvPr>
          <p:cNvSpPr txBox="1"/>
          <p:nvPr/>
        </p:nvSpPr>
        <p:spPr>
          <a:xfrm>
            <a:off x="619478" y="2015641"/>
            <a:ext cx="80509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Sayın Katılımcılar,</a:t>
            </a:r>
          </a:p>
          <a:p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Sunum şablonu olarak bu dosyayı kullanabilirsiniz.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Çalışmanızın temasına uygun olarak seçtiğiniz Sürdürülebilir Kalkınma Amaçları simgelerinden en az 1 en fazla 3 adedini sunumunuzda kullanmanızı rica ediyoruz.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Çalışmanız için uygun gördüğünüz simgeleri aşağıdan seçip kullanabilirsiniz.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Kullanmadığınız simgeleri siliniz.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Solda görünen sayfayı kopyala yapıştır yaparak slaytları çoğaltabilirsiniz.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Sunum süresi olarak 15 dk belirlenmiştir. Oturum Başkanı soru cevap için 5 dakika ek süre kullanabilir.</a:t>
            </a:r>
          </a:p>
        </p:txBody>
      </p:sp>
    </p:spTree>
    <p:extLst>
      <p:ext uri="{BB962C8B-B14F-4D97-AF65-F5344CB8AC3E}">
        <p14:creationId xmlns:p14="http://schemas.microsoft.com/office/powerpoint/2010/main" val="12901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471691A-F952-1D24-25F5-B221F0B3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6215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D757AB9-352A-4B03-7EB6-8151EF17C909}"/>
              </a:ext>
            </a:extLst>
          </p:cNvPr>
          <p:cNvSpPr txBox="1"/>
          <p:nvPr/>
        </p:nvSpPr>
        <p:spPr>
          <a:xfrm>
            <a:off x="1590261" y="930303"/>
            <a:ext cx="679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Write the title of your paper here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18).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1782747-B4F7-1002-7750-D579E502F344}"/>
              </a:ext>
            </a:extLst>
          </p:cNvPr>
          <p:cNvSpPr txBox="1"/>
          <p:nvPr/>
        </p:nvSpPr>
        <p:spPr>
          <a:xfrm>
            <a:off x="1745311" y="1299635"/>
            <a:ext cx="565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Write the author names here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14pt).</a:t>
            </a:r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06BC0166-71E0-0EAD-6BC5-31E57D74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3" y="5355802"/>
            <a:ext cx="720000" cy="720000"/>
          </a:xfrm>
          <a:prstGeom prst="rect">
            <a:avLst/>
          </a:prstGeom>
        </p:spPr>
      </p:pic>
      <p:pic>
        <p:nvPicPr>
          <p:cNvPr id="51" name="Resim 50">
            <a:extLst>
              <a:ext uri="{FF2B5EF4-FFF2-40B4-BE49-F238E27FC236}">
                <a16:creationId xmlns:a16="http://schemas.microsoft.com/office/drawing/2014/main" id="{9C246EC6-63EA-E857-333E-A8004B210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88" y="5355802"/>
            <a:ext cx="720000" cy="720000"/>
          </a:xfrm>
          <a:prstGeom prst="rect">
            <a:avLst/>
          </a:prstGeom>
        </p:spPr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14BEBB5B-0FFF-8AB5-21FC-A5F2614EA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63" y="5355802"/>
            <a:ext cx="720000" cy="720000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C05CB85A-234F-C20A-BD65-7E6FC92B8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5355802"/>
            <a:ext cx="720000" cy="720000"/>
          </a:xfrm>
          <a:prstGeom prst="rect">
            <a:avLst/>
          </a:prstGeom>
        </p:spPr>
      </p:pic>
      <p:pic>
        <p:nvPicPr>
          <p:cNvPr id="57" name="Resim 56">
            <a:extLst>
              <a:ext uri="{FF2B5EF4-FFF2-40B4-BE49-F238E27FC236}">
                <a16:creationId xmlns:a16="http://schemas.microsoft.com/office/drawing/2014/main" id="{EF20F106-4791-CA89-8356-BDDD07279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95" y="5355802"/>
            <a:ext cx="720000" cy="720000"/>
          </a:xfrm>
          <a:prstGeom prst="rect">
            <a:avLst/>
          </a:prstGeom>
        </p:spPr>
      </p:pic>
      <p:pic>
        <p:nvPicPr>
          <p:cNvPr id="59" name="Resim 58">
            <a:extLst>
              <a:ext uri="{FF2B5EF4-FFF2-40B4-BE49-F238E27FC236}">
                <a16:creationId xmlns:a16="http://schemas.microsoft.com/office/drawing/2014/main" id="{81FA4382-760E-2E39-633F-2D620E1D6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355802"/>
            <a:ext cx="720000" cy="720000"/>
          </a:xfrm>
          <a:prstGeom prst="rect">
            <a:avLst/>
          </a:prstGeom>
        </p:spPr>
      </p:pic>
      <p:pic>
        <p:nvPicPr>
          <p:cNvPr id="61" name="Resim 60">
            <a:extLst>
              <a:ext uri="{FF2B5EF4-FFF2-40B4-BE49-F238E27FC236}">
                <a16:creationId xmlns:a16="http://schemas.microsoft.com/office/drawing/2014/main" id="{7FC9287E-55C6-FB06-F97F-02A3B1D74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8" y="6138000"/>
            <a:ext cx="720000" cy="720000"/>
          </a:xfrm>
          <a:prstGeom prst="rect">
            <a:avLst/>
          </a:prstGeom>
        </p:spPr>
      </p:pic>
      <p:pic>
        <p:nvPicPr>
          <p:cNvPr id="63" name="Resim 62">
            <a:extLst>
              <a:ext uri="{FF2B5EF4-FFF2-40B4-BE49-F238E27FC236}">
                <a16:creationId xmlns:a16="http://schemas.microsoft.com/office/drawing/2014/main" id="{E4972D14-BD88-FACB-5B46-4D61D0EFD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78" y="6138000"/>
            <a:ext cx="720000" cy="720000"/>
          </a:xfrm>
          <a:prstGeom prst="rect">
            <a:avLst/>
          </a:prstGeom>
        </p:spPr>
      </p:pic>
      <p:pic>
        <p:nvPicPr>
          <p:cNvPr id="65" name="Resim 64">
            <a:extLst>
              <a:ext uri="{FF2B5EF4-FFF2-40B4-BE49-F238E27FC236}">
                <a16:creationId xmlns:a16="http://schemas.microsoft.com/office/drawing/2014/main" id="{218B8A68-03AA-A1B7-174C-C16A428B4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0" y="6138000"/>
            <a:ext cx="720000" cy="720000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E1EAC66A-AC57-6932-3C69-E4376ED078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10" y="6138000"/>
            <a:ext cx="720000" cy="720000"/>
          </a:xfrm>
          <a:prstGeom prst="rect">
            <a:avLst/>
          </a:prstGeom>
        </p:spPr>
      </p:pic>
      <p:pic>
        <p:nvPicPr>
          <p:cNvPr id="69" name="Resim 68">
            <a:extLst>
              <a:ext uri="{FF2B5EF4-FFF2-40B4-BE49-F238E27FC236}">
                <a16:creationId xmlns:a16="http://schemas.microsoft.com/office/drawing/2014/main" id="{75EE184F-E904-526D-3E0B-8911999066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74" y="6138000"/>
            <a:ext cx="720000" cy="720000"/>
          </a:xfrm>
          <a:prstGeom prst="rect">
            <a:avLst/>
          </a:prstGeom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id="{FAFA5A29-1BB1-1E37-10FF-E4439BA33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38" y="6138000"/>
            <a:ext cx="720000" cy="720000"/>
          </a:xfrm>
          <a:prstGeom prst="rect">
            <a:avLst/>
          </a:prstGeom>
        </p:spPr>
      </p:pic>
      <p:pic>
        <p:nvPicPr>
          <p:cNvPr id="73" name="Resim 72">
            <a:extLst>
              <a:ext uri="{FF2B5EF4-FFF2-40B4-BE49-F238E27FC236}">
                <a16:creationId xmlns:a16="http://schemas.microsoft.com/office/drawing/2014/main" id="{D5305EBF-AB7F-9FE7-B8A9-B7F0A4C1F6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38" y="6138000"/>
            <a:ext cx="720000" cy="720000"/>
          </a:xfrm>
          <a:prstGeom prst="rect">
            <a:avLst/>
          </a:prstGeom>
        </p:spPr>
      </p:pic>
      <p:pic>
        <p:nvPicPr>
          <p:cNvPr id="75" name="Resim 74">
            <a:extLst>
              <a:ext uri="{FF2B5EF4-FFF2-40B4-BE49-F238E27FC236}">
                <a16:creationId xmlns:a16="http://schemas.microsoft.com/office/drawing/2014/main" id="{E20E3CEC-7D00-3510-A054-213F06D073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8" y="6138000"/>
            <a:ext cx="720000" cy="720000"/>
          </a:xfrm>
          <a:prstGeom prst="rect">
            <a:avLst/>
          </a:prstGeom>
        </p:spPr>
      </p:pic>
      <p:pic>
        <p:nvPicPr>
          <p:cNvPr id="77" name="Resim 76">
            <a:extLst>
              <a:ext uri="{FF2B5EF4-FFF2-40B4-BE49-F238E27FC236}">
                <a16:creationId xmlns:a16="http://schemas.microsoft.com/office/drawing/2014/main" id="{C8098EFA-B1E0-F240-7FEA-303B6F2FE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6138000"/>
            <a:ext cx="720000" cy="720000"/>
          </a:xfrm>
          <a:prstGeom prst="rect">
            <a:avLst/>
          </a:prstGeom>
        </p:spPr>
      </p:pic>
      <p:pic>
        <p:nvPicPr>
          <p:cNvPr id="79" name="Resim 78">
            <a:extLst>
              <a:ext uri="{FF2B5EF4-FFF2-40B4-BE49-F238E27FC236}">
                <a16:creationId xmlns:a16="http://schemas.microsoft.com/office/drawing/2014/main" id="{2B8BC619-3936-31BB-7B79-D05A103806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8" y="6138000"/>
            <a:ext cx="720000" cy="720000"/>
          </a:xfrm>
          <a:prstGeom prst="rect">
            <a:avLst/>
          </a:prstGeom>
        </p:spPr>
      </p:pic>
      <p:pic>
        <p:nvPicPr>
          <p:cNvPr id="81" name="Resim 80">
            <a:extLst>
              <a:ext uri="{FF2B5EF4-FFF2-40B4-BE49-F238E27FC236}">
                <a16:creationId xmlns:a16="http://schemas.microsoft.com/office/drawing/2014/main" id="{B0C70E37-9239-79A0-859B-138BC2A07D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6138000"/>
            <a:ext cx="720000" cy="720000"/>
          </a:xfrm>
          <a:prstGeom prst="rect">
            <a:avLst/>
          </a:prstGeom>
        </p:spPr>
      </p:pic>
      <p:sp>
        <p:nvSpPr>
          <p:cNvPr id="82" name="Metin kutusu 81">
            <a:extLst>
              <a:ext uri="{FF2B5EF4-FFF2-40B4-BE49-F238E27FC236}">
                <a16:creationId xmlns:a16="http://schemas.microsoft.com/office/drawing/2014/main" id="{253C6E43-FE8F-A4A4-CBD9-0795DBFFBAAB}"/>
              </a:ext>
            </a:extLst>
          </p:cNvPr>
          <p:cNvSpPr txBox="1"/>
          <p:nvPr/>
        </p:nvSpPr>
        <p:spPr>
          <a:xfrm>
            <a:off x="619478" y="2015641"/>
            <a:ext cx="80509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Dear Participants,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use this file as a presentation template.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request that you use at least 1 and at most 3 of the Sustainable Development Goals symbols you have chosen in accordance with the theme of your work in your presentation.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choose and use the icons you deem appropriate for your work below.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Delete any icons you don't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duplicate the slides by copying and pasting the page shown on the left.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presentation time was determined as 15 minutes. The Session Chair may use 5 minutes of additional time for question and answer.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7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216</Words>
  <Application>Microsoft Office PowerPoint</Application>
  <PresentationFormat>Ekran Gösterisi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 Güven</dc:creator>
  <cp:lastModifiedBy>Talih Güven</cp:lastModifiedBy>
  <cp:revision>7</cp:revision>
  <dcterms:created xsi:type="dcterms:W3CDTF">2022-09-29T19:15:39Z</dcterms:created>
  <dcterms:modified xsi:type="dcterms:W3CDTF">2024-10-02T09:33:20Z</dcterms:modified>
</cp:coreProperties>
</file>