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43CE0-1F55-462D-953F-A411B27D4746}" v="9" dt="2025-10-06T05:37:36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ih Güven" userId="3adde102-9349-4487-85c0-91308fdb2e65" providerId="ADAL" clId="{229B771C-33B9-4D6C-9483-1DC0DE4DFE71}"/>
    <pc:docChg chg="undo custSel modSld">
      <pc:chgData name="Talih Güven" userId="3adde102-9349-4487-85c0-91308fdb2e65" providerId="ADAL" clId="{229B771C-33B9-4D6C-9483-1DC0DE4DFE71}" dt="2025-10-06T05:37:52.835" v="135" actId="20577"/>
      <pc:docMkLst>
        <pc:docMk/>
      </pc:docMkLst>
      <pc:sldChg chg="modSp mod">
        <pc:chgData name="Talih Güven" userId="3adde102-9349-4487-85c0-91308fdb2e65" providerId="ADAL" clId="{229B771C-33B9-4D6C-9483-1DC0DE4DFE71}" dt="2025-10-06T05:37:52.835" v="135" actId="20577"/>
        <pc:sldMkLst>
          <pc:docMk/>
          <pc:sldMk cId="1290109536" sldId="256"/>
        </pc:sldMkLst>
        <pc:spChg chg="mod">
          <ac:chgData name="Talih Güven" userId="3adde102-9349-4487-85c0-91308fdb2e65" providerId="ADAL" clId="{229B771C-33B9-4D6C-9483-1DC0DE4DFE71}" dt="2025-10-06T05:37:52.835" v="135" actId="20577"/>
          <ac:spMkLst>
            <pc:docMk/>
            <pc:sldMk cId="1290109536" sldId="256"/>
            <ac:spMk id="6" creationId="{1D757AB9-352A-4B03-7EB6-8151EF17C909}"/>
          </ac:spMkLst>
        </pc:spChg>
        <pc:spChg chg="mod">
          <ac:chgData name="Talih Güven" userId="3adde102-9349-4487-85c0-91308fdb2e65" providerId="ADAL" clId="{229B771C-33B9-4D6C-9483-1DC0DE4DFE71}" dt="2025-10-06T05:37:49.805" v="133" actId="20577"/>
          <ac:spMkLst>
            <pc:docMk/>
            <pc:sldMk cId="1290109536" sldId="256"/>
            <ac:spMk id="7" creationId="{11782747-B4F7-1002-7750-D579E502F344}"/>
          </ac:spMkLst>
        </pc:spChg>
        <pc:picChg chg="mod">
          <ac:chgData name="Talih Güven" userId="3adde102-9349-4487-85c0-91308fdb2e65" providerId="ADAL" clId="{229B771C-33B9-4D6C-9483-1DC0DE4DFE71}" dt="2025-10-06T05:35:50.794" v="23" actId="14826"/>
          <ac:picMkLst>
            <pc:docMk/>
            <pc:sldMk cId="1290109536" sldId="256"/>
            <ac:picMk id="5" creationId="{D471691A-F952-1D24-25F5-B221F0B35270}"/>
          </ac:picMkLst>
        </pc:picChg>
      </pc:sldChg>
      <pc:sldChg chg="addSp delSp modSp mod">
        <pc:chgData name="Talih Güven" userId="3adde102-9349-4487-85c0-91308fdb2e65" providerId="ADAL" clId="{229B771C-33B9-4D6C-9483-1DC0DE4DFE71}" dt="2025-10-06T05:37:44.443" v="131" actId="478"/>
        <pc:sldMkLst>
          <pc:docMk/>
          <pc:sldMk cId="1578779964" sldId="257"/>
        </pc:sldMkLst>
        <pc:spChg chg="add mod">
          <ac:chgData name="Talih Güven" userId="3adde102-9349-4487-85c0-91308fdb2e65" providerId="ADAL" clId="{229B771C-33B9-4D6C-9483-1DC0DE4DFE71}" dt="2025-10-06T05:37:21.542" v="124"/>
          <ac:spMkLst>
            <pc:docMk/>
            <pc:sldMk cId="1578779964" sldId="257"/>
            <ac:spMk id="3" creationId="{72BD504D-B8B4-2AC6-C081-35E7B8F2279B}"/>
          </ac:spMkLst>
        </pc:spChg>
        <pc:spChg chg="add mod">
          <ac:chgData name="Talih Güven" userId="3adde102-9349-4487-85c0-91308fdb2e65" providerId="ADAL" clId="{229B771C-33B9-4D6C-9483-1DC0DE4DFE71}" dt="2025-10-06T05:37:39.261" v="129" actId="20577"/>
          <ac:spMkLst>
            <pc:docMk/>
            <pc:sldMk cId="1578779964" sldId="257"/>
            <ac:spMk id="4" creationId="{7D8F710A-B893-2A47-8883-B461D0903926}"/>
          </ac:spMkLst>
        </pc:spChg>
        <pc:spChg chg="del mod">
          <ac:chgData name="Talih Güven" userId="3adde102-9349-4487-85c0-91308fdb2e65" providerId="ADAL" clId="{229B771C-33B9-4D6C-9483-1DC0DE4DFE71}" dt="2025-10-06T05:37:42.642" v="130" actId="478"/>
          <ac:spMkLst>
            <pc:docMk/>
            <pc:sldMk cId="1578779964" sldId="257"/>
            <ac:spMk id="6" creationId="{1D757AB9-352A-4B03-7EB6-8151EF17C909}"/>
          </ac:spMkLst>
        </pc:spChg>
        <pc:spChg chg="del mod">
          <ac:chgData name="Talih Güven" userId="3adde102-9349-4487-85c0-91308fdb2e65" providerId="ADAL" clId="{229B771C-33B9-4D6C-9483-1DC0DE4DFE71}" dt="2025-10-06T05:37:44.443" v="131" actId="478"/>
          <ac:spMkLst>
            <pc:docMk/>
            <pc:sldMk cId="1578779964" sldId="257"/>
            <ac:spMk id="7" creationId="{11782747-B4F7-1002-7750-D579E502F344}"/>
          </ac:spMkLst>
        </pc:spChg>
        <pc:picChg chg="add mod">
          <ac:chgData name="Talih Güven" userId="3adde102-9349-4487-85c0-91308fdb2e65" providerId="ADAL" clId="{229B771C-33B9-4D6C-9483-1DC0DE4DFE71}" dt="2025-10-06T05:30:15.784" v="19"/>
          <ac:picMkLst>
            <pc:docMk/>
            <pc:sldMk cId="1578779964" sldId="257"/>
            <ac:picMk id="2" creationId="{3C7EA48B-0D28-BB30-2997-13FE3C654D3F}"/>
          </ac:picMkLst>
        </pc:picChg>
        <pc:picChg chg="add del mod">
          <ac:chgData name="Talih Güven" userId="3adde102-9349-4487-85c0-91308fdb2e65" providerId="ADAL" clId="{229B771C-33B9-4D6C-9483-1DC0DE4DFE71}" dt="2025-10-06T05:36:44.607" v="118" actId="14826"/>
          <ac:picMkLst>
            <pc:docMk/>
            <pc:sldMk cId="1578779964" sldId="257"/>
            <ac:picMk id="5" creationId="{D471691A-F952-1D24-25F5-B221F0B352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9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575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356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77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950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1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8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042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743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15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4CC7-F1F0-41A0-B669-208E36A52B09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54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4CC7-F1F0-41A0-B669-208E36A52B09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E8526-D89B-417F-A649-AFDAF67AF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226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471691A-F952-1D24-25F5-B221F0B35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62153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D757AB9-352A-4B03-7EB6-8151EF17C909}"/>
              </a:ext>
            </a:extLst>
          </p:cNvPr>
          <p:cNvSpPr txBox="1"/>
          <p:nvPr/>
        </p:nvSpPr>
        <p:spPr>
          <a:xfrm>
            <a:off x="915558" y="1045717"/>
            <a:ext cx="679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Bildirinizin başlığını buraya yazınız (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1782747-B4F7-1002-7750-D579E502F344}"/>
              </a:ext>
            </a:extLst>
          </p:cNvPr>
          <p:cNvSpPr txBox="1"/>
          <p:nvPr/>
        </p:nvSpPr>
        <p:spPr>
          <a:xfrm>
            <a:off x="937434" y="1361781"/>
            <a:ext cx="5653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Yazar isimlerini buraya yazınız (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12pt).</a:t>
            </a:r>
          </a:p>
        </p:txBody>
      </p:sp>
      <p:pic>
        <p:nvPicPr>
          <p:cNvPr id="49" name="Resim 48">
            <a:extLst>
              <a:ext uri="{FF2B5EF4-FFF2-40B4-BE49-F238E27FC236}">
                <a16:creationId xmlns:a16="http://schemas.microsoft.com/office/drawing/2014/main" id="{06BC0166-71E0-0EAD-6BC5-31E57D744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13" y="5355802"/>
            <a:ext cx="720000" cy="720000"/>
          </a:xfrm>
          <a:prstGeom prst="rect">
            <a:avLst/>
          </a:prstGeom>
        </p:spPr>
      </p:pic>
      <p:pic>
        <p:nvPicPr>
          <p:cNvPr id="51" name="Resim 50">
            <a:extLst>
              <a:ext uri="{FF2B5EF4-FFF2-40B4-BE49-F238E27FC236}">
                <a16:creationId xmlns:a16="http://schemas.microsoft.com/office/drawing/2014/main" id="{9C246EC6-63EA-E857-333E-A8004B210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88" y="5355802"/>
            <a:ext cx="720000" cy="720000"/>
          </a:xfrm>
          <a:prstGeom prst="rect">
            <a:avLst/>
          </a:prstGeom>
        </p:spPr>
      </p:pic>
      <p:pic>
        <p:nvPicPr>
          <p:cNvPr id="53" name="Resim 52">
            <a:extLst>
              <a:ext uri="{FF2B5EF4-FFF2-40B4-BE49-F238E27FC236}">
                <a16:creationId xmlns:a16="http://schemas.microsoft.com/office/drawing/2014/main" id="{14BEBB5B-0FFF-8AB5-21FC-A5F2614EA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63" y="5355802"/>
            <a:ext cx="720000" cy="720000"/>
          </a:xfrm>
          <a:prstGeom prst="rect">
            <a:avLst/>
          </a:prstGeom>
        </p:spPr>
      </p:pic>
      <p:pic>
        <p:nvPicPr>
          <p:cNvPr id="55" name="Resim 54">
            <a:extLst>
              <a:ext uri="{FF2B5EF4-FFF2-40B4-BE49-F238E27FC236}">
                <a16:creationId xmlns:a16="http://schemas.microsoft.com/office/drawing/2014/main" id="{C05CB85A-234F-C20A-BD65-7E6FC92B8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38" y="5355802"/>
            <a:ext cx="720000" cy="720000"/>
          </a:xfrm>
          <a:prstGeom prst="rect">
            <a:avLst/>
          </a:prstGeom>
        </p:spPr>
      </p:pic>
      <p:pic>
        <p:nvPicPr>
          <p:cNvPr id="57" name="Resim 56">
            <a:extLst>
              <a:ext uri="{FF2B5EF4-FFF2-40B4-BE49-F238E27FC236}">
                <a16:creationId xmlns:a16="http://schemas.microsoft.com/office/drawing/2014/main" id="{EF20F106-4791-CA89-8356-BDDD07279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95" y="5355802"/>
            <a:ext cx="720000" cy="720000"/>
          </a:xfrm>
          <a:prstGeom prst="rect">
            <a:avLst/>
          </a:prstGeom>
        </p:spPr>
      </p:pic>
      <p:pic>
        <p:nvPicPr>
          <p:cNvPr id="59" name="Resim 58">
            <a:extLst>
              <a:ext uri="{FF2B5EF4-FFF2-40B4-BE49-F238E27FC236}">
                <a16:creationId xmlns:a16="http://schemas.microsoft.com/office/drawing/2014/main" id="{81FA4382-760E-2E39-633F-2D620E1D65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355802"/>
            <a:ext cx="720000" cy="720000"/>
          </a:xfrm>
          <a:prstGeom prst="rect">
            <a:avLst/>
          </a:prstGeom>
        </p:spPr>
      </p:pic>
      <p:pic>
        <p:nvPicPr>
          <p:cNvPr id="61" name="Resim 60">
            <a:extLst>
              <a:ext uri="{FF2B5EF4-FFF2-40B4-BE49-F238E27FC236}">
                <a16:creationId xmlns:a16="http://schemas.microsoft.com/office/drawing/2014/main" id="{7FC9287E-55C6-FB06-F97F-02A3B1D743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8" y="6138000"/>
            <a:ext cx="720000" cy="720000"/>
          </a:xfrm>
          <a:prstGeom prst="rect">
            <a:avLst/>
          </a:prstGeom>
        </p:spPr>
      </p:pic>
      <p:pic>
        <p:nvPicPr>
          <p:cNvPr id="63" name="Resim 62">
            <a:extLst>
              <a:ext uri="{FF2B5EF4-FFF2-40B4-BE49-F238E27FC236}">
                <a16:creationId xmlns:a16="http://schemas.microsoft.com/office/drawing/2014/main" id="{E4972D14-BD88-FACB-5B46-4D61D0EFD8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78" y="6138000"/>
            <a:ext cx="720000" cy="720000"/>
          </a:xfrm>
          <a:prstGeom prst="rect">
            <a:avLst/>
          </a:prstGeom>
        </p:spPr>
      </p:pic>
      <p:pic>
        <p:nvPicPr>
          <p:cNvPr id="65" name="Resim 64">
            <a:extLst>
              <a:ext uri="{FF2B5EF4-FFF2-40B4-BE49-F238E27FC236}">
                <a16:creationId xmlns:a16="http://schemas.microsoft.com/office/drawing/2014/main" id="{218B8A68-03AA-A1B7-174C-C16A428B4B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10" y="6138000"/>
            <a:ext cx="720000" cy="720000"/>
          </a:xfrm>
          <a:prstGeom prst="rect">
            <a:avLst/>
          </a:prstGeom>
        </p:spPr>
      </p:pic>
      <p:pic>
        <p:nvPicPr>
          <p:cNvPr id="67" name="Resim 66">
            <a:extLst>
              <a:ext uri="{FF2B5EF4-FFF2-40B4-BE49-F238E27FC236}">
                <a16:creationId xmlns:a16="http://schemas.microsoft.com/office/drawing/2014/main" id="{E1EAC66A-AC57-6932-3C69-E4376ED078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10" y="6138000"/>
            <a:ext cx="720000" cy="720000"/>
          </a:xfrm>
          <a:prstGeom prst="rect">
            <a:avLst/>
          </a:prstGeom>
        </p:spPr>
      </p:pic>
      <p:pic>
        <p:nvPicPr>
          <p:cNvPr id="69" name="Resim 68">
            <a:extLst>
              <a:ext uri="{FF2B5EF4-FFF2-40B4-BE49-F238E27FC236}">
                <a16:creationId xmlns:a16="http://schemas.microsoft.com/office/drawing/2014/main" id="{75EE184F-E904-526D-3E0B-8911999066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74" y="6138000"/>
            <a:ext cx="720000" cy="720000"/>
          </a:xfrm>
          <a:prstGeom prst="rect">
            <a:avLst/>
          </a:prstGeom>
        </p:spPr>
      </p:pic>
      <p:pic>
        <p:nvPicPr>
          <p:cNvPr id="71" name="Resim 70">
            <a:extLst>
              <a:ext uri="{FF2B5EF4-FFF2-40B4-BE49-F238E27FC236}">
                <a16:creationId xmlns:a16="http://schemas.microsoft.com/office/drawing/2014/main" id="{FAFA5A29-1BB1-1E37-10FF-E4439BA33E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38" y="6138000"/>
            <a:ext cx="720000" cy="720000"/>
          </a:xfrm>
          <a:prstGeom prst="rect">
            <a:avLst/>
          </a:prstGeom>
        </p:spPr>
      </p:pic>
      <p:pic>
        <p:nvPicPr>
          <p:cNvPr id="73" name="Resim 72">
            <a:extLst>
              <a:ext uri="{FF2B5EF4-FFF2-40B4-BE49-F238E27FC236}">
                <a16:creationId xmlns:a16="http://schemas.microsoft.com/office/drawing/2014/main" id="{D5305EBF-AB7F-9FE7-B8A9-B7F0A4C1F6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38" y="6138000"/>
            <a:ext cx="720000" cy="720000"/>
          </a:xfrm>
          <a:prstGeom prst="rect">
            <a:avLst/>
          </a:prstGeom>
        </p:spPr>
      </p:pic>
      <p:pic>
        <p:nvPicPr>
          <p:cNvPr id="75" name="Resim 74">
            <a:extLst>
              <a:ext uri="{FF2B5EF4-FFF2-40B4-BE49-F238E27FC236}">
                <a16:creationId xmlns:a16="http://schemas.microsoft.com/office/drawing/2014/main" id="{E20E3CEC-7D00-3510-A054-213F06D073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8" y="6138000"/>
            <a:ext cx="720000" cy="720000"/>
          </a:xfrm>
          <a:prstGeom prst="rect">
            <a:avLst/>
          </a:prstGeom>
        </p:spPr>
      </p:pic>
      <p:pic>
        <p:nvPicPr>
          <p:cNvPr id="77" name="Resim 76">
            <a:extLst>
              <a:ext uri="{FF2B5EF4-FFF2-40B4-BE49-F238E27FC236}">
                <a16:creationId xmlns:a16="http://schemas.microsoft.com/office/drawing/2014/main" id="{C8098EFA-B1E0-F240-7FEA-303B6F2FE1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38" y="6138000"/>
            <a:ext cx="720000" cy="720000"/>
          </a:xfrm>
          <a:prstGeom prst="rect">
            <a:avLst/>
          </a:prstGeom>
        </p:spPr>
      </p:pic>
      <p:pic>
        <p:nvPicPr>
          <p:cNvPr id="79" name="Resim 78">
            <a:extLst>
              <a:ext uri="{FF2B5EF4-FFF2-40B4-BE49-F238E27FC236}">
                <a16:creationId xmlns:a16="http://schemas.microsoft.com/office/drawing/2014/main" id="{2B8BC619-3936-31BB-7B79-D05A103806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638" y="6138000"/>
            <a:ext cx="720000" cy="720000"/>
          </a:xfrm>
          <a:prstGeom prst="rect">
            <a:avLst/>
          </a:prstGeom>
        </p:spPr>
      </p:pic>
      <p:pic>
        <p:nvPicPr>
          <p:cNvPr id="81" name="Resim 80">
            <a:extLst>
              <a:ext uri="{FF2B5EF4-FFF2-40B4-BE49-F238E27FC236}">
                <a16:creationId xmlns:a16="http://schemas.microsoft.com/office/drawing/2014/main" id="{B0C70E37-9239-79A0-859B-138BC2A07D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6138000"/>
            <a:ext cx="720000" cy="720000"/>
          </a:xfrm>
          <a:prstGeom prst="rect">
            <a:avLst/>
          </a:prstGeom>
        </p:spPr>
      </p:pic>
      <p:sp>
        <p:nvSpPr>
          <p:cNvPr id="82" name="Metin kutusu 81">
            <a:extLst>
              <a:ext uri="{FF2B5EF4-FFF2-40B4-BE49-F238E27FC236}">
                <a16:creationId xmlns:a16="http://schemas.microsoft.com/office/drawing/2014/main" id="{253C6E43-FE8F-A4A4-CBD9-0795DBFFBAAB}"/>
              </a:ext>
            </a:extLst>
          </p:cNvPr>
          <p:cNvSpPr txBox="1"/>
          <p:nvPr/>
        </p:nvSpPr>
        <p:spPr>
          <a:xfrm>
            <a:off x="619478" y="2015641"/>
            <a:ext cx="805099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Sayın Katılımcılar,</a:t>
            </a:r>
          </a:p>
          <a:p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Sunum şablonu olarak bu dosyayı kullanabilirsiniz.</a:t>
            </a: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Çalışmanızın temasına uygun olarak seçtiğiniz Sürdürülebilir Kalkınma Amaçları simgelerinden en az 1 en fazla 3 adedini sunumunuzda kullanmanızı rica ediyoruz.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Çalışmanız için uygun gördüğünüz simgeleri aşağıdan seçip kullanabilirsiniz.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Kullanmadığınız simgeleri siliniz.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Solda görünen sayfayı kopyala yapıştır yaparak slaytları çoğaltabilirsiniz.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Sunum süresi olarak 15 dk belirlenmiştir. Oturum Başkanı soru cevap için 5 dakika ek süre kullanabilir.</a:t>
            </a:r>
          </a:p>
        </p:txBody>
      </p:sp>
    </p:spTree>
    <p:extLst>
      <p:ext uri="{BB962C8B-B14F-4D97-AF65-F5344CB8AC3E}">
        <p14:creationId xmlns:p14="http://schemas.microsoft.com/office/powerpoint/2010/main" val="129010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471691A-F952-1D24-25F5-B221F0B35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621536"/>
          </a:xfrm>
          <a:prstGeom prst="rect">
            <a:avLst/>
          </a:prstGeom>
        </p:spPr>
      </p:pic>
      <p:pic>
        <p:nvPicPr>
          <p:cNvPr id="49" name="Resim 48">
            <a:extLst>
              <a:ext uri="{FF2B5EF4-FFF2-40B4-BE49-F238E27FC236}">
                <a16:creationId xmlns:a16="http://schemas.microsoft.com/office/drawing/2014/main" id="{06BC0166-71E0-0EAD-6BC5-31E57D744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13" y="5355802"/>
            <a:ext cx="720000" cy="720000"/>
          </a:xfrm>
          <a:prstGeom prst="rect">
            <a:avLst/>
          </a:prstGeom>
        </p:spPr>
      </p:pic>
      <p:pic>
        <p:nvPicPr>
          <p:cNvPr id="51" name="Resim 50">
            <a:extLst>
              <a:ext uri="{FF2B5EF4-FFF2-40B4-BE49-F238E27FC236}">
                <a16:creationId xmlns:a16="http://schemas.microsoft.com/office/drawing/2014/main" id="{9C246EC6-63EA-E857-333E-A8004B210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88" y="5355802"/>
            <a:ext cx="720000" cy="720000"/>
          </a:xfrm>
          <a:prstGeom prst="rect">
            <a:avLst/>
          </a:prstGeom>
        </p:spPr>
      </p:pic>
      <p:pic>
        <p:nvPicPr>
          <p:cNvPr id="53" name="Resim 52">
            <a:extLst>
              <a:ext uri="{FF2B5EF4-FFF2-40B4-BE49-F238E27FC236}">
                <a16:creationId xmlns:a16="http://schemas.microsoft.com/office/drawing/2014/main" id="{14BEBB5B-0FFF-8AB5-21FC-A5F2614EA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63" y="5355802"/>
            <a:ext cx="720000" cy="720000"/>
          </a:xfrm>
          <a:prstGeom prst="rect">
            <a:avLst/>
          </a:prstGeom>
        </p:spPr>
      </p:pic>
      <p:pic>
        <p:nvPicPr>
          <p:cNvPr id="55" name="Resim 54">
            <a:extLst>
              <a:ext uri="{FF2B5EF4-FFF2-40B4-BE49-F238E27FC236}">
                <a16:creationId xmlns:a16="http://schemas.microsoft.com/office/drawing/2014/main" id="{C05CB85A-234F-C20A-BD65-7E6FC92B8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38" y="5355802"/>
            <a:ext cx="720000" cy="720000"/>
          </a:xfrm>
          <a:prstGeom prst="rect">
            <a:avLst/>
          </a:prstGeom>
        </p:spPr>
      </p:pic>
      <p:pic>
        <p:nvPicPr>
          <p:cNvPr id="57" name="Resim 56">
            <a:extLst>
              <a:ext uri="{FF2B5EF4-FFF2-40B4-BE49-F238E27FC236}">
                <a16:creationId xmlns:a16="http://schemas.microsoft.com/office/drawing/2014/main" id="{EF20F106-4791-CA89-8356-BDDD07279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95" y="5355802"/>
            <a:ext cx="720000" cy="720000"/>
          </a:xfrm>
          <a:prstGeom prst="rect">
            <a:avLst/>
          </a:prstGeom>
        </p:spPr>
      </p:pic>
      <p:pic>
        <p:nvPicPr>
          <p:cNvPr id="59" name="Resim 58">
            <a:extLst>
              <a:ext uri="{FF2B5EF4-FFF2-40B4-BE49-F238E27FC236}">
                <a16:creationId xmlns:a16="http://schemas.microsoft.com/office/drawing/2014/main" id="{81FA4382-760E-2E39-633F-2D620E1D65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355802"/>
            <a:ext cx="720000" cy="720000"/>
          </a:xfrm>
          <a:prstGeom prst="rect">
            <a:avLst/>
          </a:prstGeom>
        </p:spPr>
      </p:pic>
      <p:pic>
        <p:nvPicPr>
          <p:cNvPr id="61" name="Resim 60">
            <a:extLst>
              <a:ext uri="{FF2B5EF4-FFF2-40B4-BE49-F238E27FC236}">
                <a16:creationId xmlns:a16="http://schemas.microsoft.com/office/drawing/2014/main" id="{7FC9287E-55C6-FB06-F97F-02A3B1D743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8" y="6138000"/>
            <a:ext cx="720000" cy="720000"/>
          </a:xfrm>
          <a:prstGeom prst="rect">
            <a:avLst/>
          </a:prstGeom>
        </p:spPr>
      </p:pic>
      <p:pic>
        <p:nvPicPr>
          <p:cNvPr id="63" name="Resim 62">
            <a:extLst>
              <a:ext uri="{FF2B5EF4-FFF2-40B4-BE49-F238E27FC236}">
                <a16:creationId xmlns:a16="http://schemas.microsoft.com/office/drawing/2014/main" id="{E4972D14-BD88-FACB-5B46-4D61D0EFD8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78" y="6138000"/>
            <a:ext cx="720000" cy="720000"/>
          </a:xfrm>
          <a:prstGeom prst="rect">
            <a:avLst/>
          </a:prstGeom>
        </p:spPr>
      </p:pic>
      <p:pic>
        <p:nvPicPr>
          <p:cNvPr id="65" name="Resim 64">
            <a:extLst>
              <a:ext uri="{FF2B5EF4-FFF2-40B4-BE49-F238E27FC236}">
                <a16:creationId xmlns:a16="http://schemas.microsoft.com/office/drawing/2014/main" id="{218B8A68-03AA-A1B7-174C-C16A428B4B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10" y="6138000"/>
            <a:ext cx="720000" cy="720000"/>
          </a:xfrm>
          <a:prstGeom prst="rect">
            <a:avLst/>
          </a:prstGeom>
        </p:spPr>
      </p:pic>
      <p:pic>
        <p:nvPicPr>
          <p:cNvPr id="67" name="Resim 66">
            <a:extLst>
              <a:ext uri="{FF2B5EF4-FFF2-40B4-BE49-F238E27FC236}">
                <a16:creationId xmlns:a16="http://schemas.microsoft.com/office/drawing/2014/main" id="{E1EAC66A-AC57-6932-3C69-E4376ED078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10" y="6138000"/>
            <a:ext cx="720000" cy="720000"/>
          </a:xfrm>
          <a:prstGeom prst="rect">
            <a:avLst/>
          </a:prstGeom>
        </p:spPr>
      </p:pic>
      <p:pic>
        <p:nvPicPr>
          <p:cNvPr id="69" name="Resim 68">
            <a:extLst>
              <a:ext uri="{FF2B5EF4-FFF2-40B4-BE49-F238E27FC236}">
                <a16:creationId xmlns:a16="http://schemas.microsoft.com/office/drawing/2014/main" id="{75EE184F-E904-526D-3E0B-8911999066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74" y="6138000"/>
            <a:ext cx="720000" cy="720000"/>
          </a:xfrm>
          <a:prstGeom prst="rect">
            <a:avLst/>
          </a:prstGeom>
        </p:spPr>
      </p:pic>
      <p:pic>
        <p:nvPicPr>
          <p:cNvPr id="71" name="Resim 70">
            <a:extLst>
              <a:ext uri="{FF2B5EF4-FFF2-40B4-BE49-F238E27FC236}">
                <a16:creationId xmlns:a16="http://schemas.microsoft.com/office/drawing/2014/main" id="{FAFA5A29-1BB1-1E37-10FF-E4439BA33E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38" y="6138000"/>
            <a:ext cx="720000" cy="720000"/>
          </a:xfrm>
          <a:prstGeom prst="rect">
            <a:avLst/>
          </a:prstGeom>
        </p:spPr>
      </p:pic>
      <p:pic>
        <p:nvPicPr>
          <p:cNvPr id="73" name="Resim 72">
            <a:extLst>
              <a:ext uri="{FF2B5EF4-FFF2-40B4-BE49-F238E27FC236}">
                <a16:creationId xmlns:a16="http://schemas.microsoft.com/office/drawing/2014/main" id="{D5305EBF-AB7F-9FE7-B8A9-B7F0A4C1F6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38" y="6138000"/>
            <a:ext cx="720000" cy="720000"/>
          </a:xfrm>
          <a:prstGeom prst="rect">
            <a:avLst/>
          </a:prstGeom>
        </p:spPr>
      </p:pic>
      <p:pic>
        <p:nvPicPr>
          <p:cNvPr id="75" name="Resim 74">
            <a:extLst>
              <a:ext uri="{FF2B5EF4-FFF2-40B4-BE49-F238E27FC236}">
                <a16:creationId xmlns:a16="http://schemas.microsoft.com/office/drawing/2014/main" id="{E20E3CEC-7D00-3510-A054-213F06D073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8" y="6138000"/>
            <a:ext cx="720000" cy="720000"/>
          </a:xfrm>
          <a:prstGeom prst="rect">
            <a:avLst/>
          </a:prstGeom>
        </p:spPr>
      </p:pic>
      <p:pic>
        <p:nvPicPr>
          <p:cNvPr id="77" name="Resim 76">
            <a:extLst>
              <a:ext uri="{FF2B5EF4-FFF2-40B4-BE49-F238E27FC236}">
                <a16:creationId xmlns:a16="http://schemas.microsoft.com/office/drawing/2014/main" id="{C8098EFA-B1E0-F240-7FEA-303B6F2FE1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38" y="6138000"/>
            <a:ext cx="720000" cy="720000"/>
          </a:xfrm>
          <a:prstGeom prst="rect">
            <a:avLst/>
          </a:prstGeom>
        </p:spPr>
      </p:pic>
      <p:pic>
        <p:nvPicPr>
          <p:cNvPr id="79" name="Resim 78">
            <a:extLst>
              <a:ext uri="{FF2B5EF4-FFF2-40B4-BE49-F238E27FC236}">
                <a16:creationId xmlns:a16="http://schemas.microsoft.com/office/drawing/2014/main" id="{2B8BC619-3936-31BB-7B79-D05A103806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638" y="6138000"/>
            <a:ext cx="720000" cy="720000"/>
          </a:xfrm>
          <a:prstGeom prst="rect">
            <a:avLst/>
          </a:prstGeom>
        </p:spPr>
      </p:pic>
      <p:pic>
        <p:nvPicPr>
          <p:cNvPr id="81" name="Resim 80">
            <a:extLst>
              <a:ext uri="{FF2B5EF4-FFF2-40B4-BE49-F238E27FC236}">
                <a16:creationId xmlns:a16="http://schemas.microsoft.com/office/drawing/2014/main" id="{B0C70E37-9239-79A0-859B-138BC2A07D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6138000"/>
            <a:ext cx="720000" cy="720000"/>
          </a:xfrm>
          <a:prstGeom prst="rect">
            <a:avLst/>
          </a:prstGeom>
        </p:spPr>
      </p:pic>
      <p:sp>
        <p:nvSpPr>
          <p:cNvPr id="82" name="Metin kutusu 81">
            <a:extLst>
              <a:ext uri="{FF2B5EF4-FFF2-40B4-BE49-F238E27FC236}">
                <a16:creationId xmlns:a16="http://schemas.microsoft.com/office/drawing/2014/main" id="{253C6E43-FE8F-A4A4-CBD9-0795DBFFBAAB}"/>
              </a:ext>
            </a:extLst>
          </p:cNvPr>
          <p:cNvSpPr txBox="1"/>
          <p:nvPr/>
        </p:nvSpPr>
        <p:spPr>
          <a:xfrm>
            <a:off x="619478" y="2015641"/>
            <a:ext cx="805099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Dear Participants,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can use this file as a presentation template.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request that you use at least 1 and at most 3 of the Sustainable Development Goals symbols you have chosen in accordance with the theme of your work in your presentation.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can choose and use the icons you deem appropriate for your work below.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Delete any icons you don't use.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can duplicate the slides by copying and pasting the page shown on the left.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presentation time was determined as 15 minutes. The Session Chair may use 5 minutes of additional time for question and answer.</a:t>
            </a: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2BD504D-B8B4-2AC6-C081-35E7B8F2279B}"/>
              </a:ext>
            </a:extLst>
          </p:cNvPr>
          <p:cNvSpPr txBox="1"/>
          <p:nvPr/>
        </p:nvSpPr>
        <p:spPr>
          <a:xfrm>
            <a:off x="915558" y="1045717"/>
            <a:ext cx="679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Write the title of your paper here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16).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D8F710A-B893-2A47-8883-B461D0903926}"/>
              </a:ext>
            </a:extLst>
          </p:cNvPr>
          <p:cNvSpPr txBox="1"/>
          <p:nvPr/>
        </p:nvSpPr>
        <p:spPr>
          <a:xfrm>
            <a:off x="937434" y="1361781"/>
            <a:ext cx="5653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Write the author names here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12pt).</a:t>
            </a:r>
          </a:p>
        </p:txBody>
      </p:sp>
    </p:spTree>
    <p:extLst>
      <p:ext uri="{BB962C8B-B14F-4D97-AF65-F5344CB8AC3E}">
        <p14:creationId xmlns:p14="http://schemas.microsoft.com/office/powerpoint/2010/main" val="1578779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216</Words>
  <Application>Microsoft Office PowerPoint</Application>
  <PresentationFormat>Ekran Gösterisi (4:3)</PresentationFormat>
  <Paragraphs>30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Talih Güven</dc:creator>
  <cp:lastModifiedBy>Talih Güven</cp:lastModifiedBy>
  <cp:revision>8</cp:revision>
  <dcterms:created xsi:type="dcterms:W3CDTF">2022-09-29T19:15:39Z</dcterms:created>
  <dcterms:modified xsi:type="dcterms:W3CDTF">2025-10-06T05:37:55Z</dcterms:modified>
</cp:coreProperties>
</file>